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7" r:id="rId5"/>
    <p:sldId id="259" r:id="rId6"/>
    <p:sldId id="279" r:id="rId7"/>
    <p:sldId id="260" r:id="rId8"/>
    <p:sldId id="262" r:id="rId9"/>
    <p:sldId id="264" r:id="rId10"/>
    <p:sldId id="261" r:id="rId11"/>
    <p:sldId id="266" r:id="rId12"/>
    <p:sldId id="281" r:id="rId13"/>
    <p:sldId id="282" r:id="rId14"/>
    <p:sldId id="263" r:id="rId15"/>
    <p:sldId id="283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65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C3F1E9-4A41-4A2E-8CA5-56AA395CB0EA}">
          <p14:sldIdLst>
            <p14:sldId id="257"/>
            <p14:sldId id="259"/>
            <p14:sldId id="279"/>
            <p14:sldId id="260"/>
            <p14:sldId id="262"/>
            <p14:sldId id="264"/>
            <p14:sldId id="261"/>
            <p14:sldId id="266"/>
            <p14:sldId id="281"/>
            <p14:sldId id="282"/>
            <p14:sldId id="263"/>
            <p14:sldId id="283"/>
            <p14:sldId id="267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33F77-6A46-463E-BB53-1DC69AF7F7A2}" v="555" dt="2023-10-12T19:41:54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koski, Trina    (ASD-W)" userId="03badae8-a225-412b-b57a-65e24c84d042" providerId="ADAL" clId="{25733F77-6A46-463E-BB53-1DC69AF7F7A2}"/>
    <pc:docChg chg="undo custSel addSld delSld modSld sldOrd modSection">
      <pc:chgData name="Kokoski, Trina    (ASD-W)" userId="03badae8-a225-412b-b57a-65e24c84d042" providerId="ADAL" clId="{25733F77-6A46-463E-BB53-1DC69AF7F7A2}" dt="2023-10-12T19:50:55.678" v="1305" actId="20577"/>
      <pc:docMkLst>
        <pc:docMk/>
      </pc:docMkLst>
      <pc:sldChg chg="addSp delSp modSp mod">
        <pc:chgData name="Kokoski, Trina    (ASD-W)" userId="03badae8-a225-412b-b57a-65e24c84d042" providerId="ADAL" clId="{25733F77-6A46-463E-BB53-1DC69AF7F7A2}" dt="2023-10-12T17:12:03.219" v="1222" actId="26606"/>
        <pc:sldMkLst>
          <pc:docMk/>
          <pc:sldMk cId="426393399" sldId="257"/>
        </pc:sldMkLst>
        <pc:spChg chg="mod">
          <ac:chgData name="Kokoski, Trina    (ASD-W)" userId="03badae8-a225-412b-b57a-65e24c84d042" providerId="ADAL" clId="{25733F77-6A46-463E-BB53-1DC69AF7F7A2}" dt="2023-10-12T17:12:03.219" v="1222" actId="26606"/>
          <ac:spMkLst>
            <pc:docMk/>
            <pc:sldMk cId="426393399" sldId="257"/>
            <ac:spMk id="2" creationId="{4C3A3D40-CF99-494E-92FD-5C94C8254FD3}"/>
          </ac:spMkLst>
        </pc:spChg>
        <pc:spChg chg="add del">
          <ac:chgData name="Kokoski, Trina    (ASD-W)" userId="03badae8-a225-412b-b57a-65e24c84d042" providerId="ADAL" clId="{25733F77-6A46-463E-BB53-1DC69AF7F7A2}" dt="2023-10-12T17:12:03.219" v="1222" actId="26606"/>
          <ac:spMkLst>
            <pc:docMk/>
            <pc:sldMk cId="426393399" sldId="257"/>
            <ac:spMk id="7" creationId="{19D32F93-50AC-4C46-A5DB-291C60DDB7BD}"/>
          </ac:spMkLst>
        </pc:spChg>
        <pc:spChg chg="add del">
          <ac:chgData name="Kokoski, Trina    (ASD-W)" userId="03badae8-a225-412b-b57a-65e24c84d042" providerId="ADAL" clId="{25733F77-6A46-463E-BB53-1DC69AF7F7A2}" dt="2023-10-12T17:12:03.219" v="1222" actId="26606"/>
          <ac:spMkLst>
            <pc:docMk/>
            <pc:sldMk cId="426393399" sldId="257"/>
            <ac:spMk id="8" creationId="{827DC2C4-B485-428A-BF4A-472D2967F47F}"/>
          </ac:spMkLst>
        </pc:spChg>
        <pc:spChg chg="add del">
          <ac:chgData name="Kokoski, Trina    (ASD-W)" userId="03badae8-a225-412b-b57a-65e24c84d042" providerId="ADAL" clId="{25733F77-6A46-463E-BB53-1DC69AF7F7A2}" dt="2023-10-12T17:12:03.219" v="1222" actId="26606"/>
          <ac:spMkLst>
            <pc:docMk/>
            <pc:sldMk cId="426393399" sldId="257"/>
            <ac:spMk id="9" creationId="{EE04B5EB-F158-4507-90DD-BD23620C7CC9}"/>
          </ac:spMkLst>
        </pc:spChg>
        <pc:spChg chg="add del">
          <ac:chgData name="Kokoski, Trina    (ASD-W)" userId="03badae8-a225-412b-b57a-65e24c84d042" providerId="ADAL" clId="{25733F77-6A46-463E-BB53-1DC69AF7F7A2}" dt="2023-10-11T21:11:21.960" v="531" actId="26606"/>
          <ac:spMkLst>
            <pc:docMk/>
            <pc:sldMk cId="426393399" sldId="257"/>
            <ac:spMk id="10" creationId="{9B8B49ED-6693-497D-8823-F50F891E8DBC}"/>
          </ac:spMkLst>
        </pc:spChg>
        <pc:spChg chg="add del">
          <ac:chgData name="Kokoski, Trina    (ASD-W)" userId="03badae8-a225-412b-b57a-65e24c84d042" providerId="ADAL" clId="{25733F77-6A46-463E-BB53-1DC69AF7F7A2}" dt="2023-10-11T21:11:21.960" v="531" actId="26606"/>
          <ac:spMkLst>
            <pc:docMk/>
            <pc:sldMk cId="426393399" sldId="257"/>
            <ac:spMk id="12" creationId="{8DCD3BD4-4F32-431E-A9C3-8D2DA60CD7D8}"/>
          </ac:spMkLst>
        </pc:spChg>
        <pc:spChg chg="add del">
          <ac:chgData name="Kokoski, Trina    (ASD-W)" userId="03badae8-a225-412b-b57a-65e24c84d042" providerId="ADAL" clId="{25733F77-6A46-463E-BB53-1DC69AF7F7A2}" dt="2023-10-11T21:11:21.960" v="531" actId="26606"/>
          <ac:spMkLst>
            <pc:docMk/>
            <pc:sldMk cId="426393399" sldId="257"/>
            <ac:spMk id="14" creationId="{336AAC24-A98C-465E-AFEE-69D698E77330}"/>
          </ac:spMkLst>
        </pc:spChg>
        <pc:picChg chg="mod">
          <ac:chgData name="Kokoski, Trina    (ASD-W)" userId="03badae8-a225-412b-b57a-65e24c84d042" providerId="ADAL" clId="{25733F77-6A46-463E-BB53-1DC69AF7F7A2}" dt="2023-10-12T17:12:03.219" v="1222" actId="26606"/>
          <ac:picMkLst>
            <pc:docMk/>
            <pc:sldMk cId="426393399" sldId="257"/>
            <ac:picMk id="5" creationId="{3EDA6E08-6730-4DF8-9D5B-4D5732F325B7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8:04:59.995" v="1224" actId="20577"/>
        <pc:sldMkLst>
          <pc:docMk/>
          <pc:sldMk cId="1857137901" sldId="259"/>
        </pc:sldMkLst>
        <pc:spChg chg="mod">
          <ac:chgData name="Kokoski, Trina    (ASD-W)" userId="03badae8-a225-412b-b57a-65e24c84d042" providerId="ADAL" clId="{25733F77-6A46-463E-BB53-1DC69AF7F7A2}" dt="2023-10-12T15:53:11.250" v="760" actId="113"/>
          <ac:spMkLst>
            <pc:docMk/>
            <pc:sldMk cId="1857137901" sldId="259"/>
            <ac:spMk id="2" creationId="{32DE704C-5AEB-4FC4-B63F-D2EB682149D4}"/>
          </ac:spMkLst>
        </pc:spChg>
        <pc:spChg chg="mod">
          <ac:chgData name="Kokoski, Trina    (ASD-W)" userId="03badae8-a225-412b-b57a-65e24c84d042" providerId="ADAL" clId="{25733F77-6A46-463E-BB53-1DC69AF7F7A2}" dt="2023-10-12T18:04:59.995" v="1224" actId="20577"/>
          <ac:spMkLst>
            <pc:docMk/>
            <pc:sldMk cId="1857137901" sldId="259"/>
            <ac:spMk id="3" creationId="{28D803A2-A379-48C0-B274-71EF87022500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8" creationId="{09588DA8-065E-4F6F-8EFD-43104AB2E0CF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10" creationId="{C4285719-470E-454C-AF62-8323075F1F5B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12" creationId="{CD9FE4EF-C4D8-49A0-B2FF-81D8DB7D8A24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14" creationId="{4300840D-0A0B-4512-BACA-B439D5B9C57C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16" creationId="{D2B78728-A580-49A7-84F9-6EF6F583ADE0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18" creationId="{38FAA1A1-D861-433F-88FA-1E9D6FD31D11}"/>
          </ac:spMkLst>
        </pc:spChg>
        <pc:spChg chg="del">
          <ac:chgData name="Kokoski, Trina    (ASD-W)" userId="03badae8-a225-412b-b57a-65e24c84d042" providerId="ADAL" clId="{25733F77-6A46-463E-BB53-1DC69AF7F7A2}" dt="2023-10-12T15:08:56.907" v="635" actId="26606"/>
          <ac:spMkLst>
            <pc:docMk/>
            <pc:sldMk cId="1857137901" sldId="259"/>
            <ac:spMk id="20" creationId="{8D71EDA1-87BF-4D5D-AB79-F346FD19278A}"/>
          </ac:spMkLst>
        </pc:spChg>
        <pc:spChg chg="add del">
          <ac:chgData name="Kokoski, Trina    (ASD-W)" userId="03badae8-a225-412b-b57a-65e24c84d042" providerId="ADAL" clId="{25733F77-6A46-463E-BB53-1DC69AF7F7A2}" dt="2023-10-12T15:09:58.819" v="643" actId="26606"/>
          <ac:spMkLst>
            <pc:docMk/>
            <pc:sldMk cId="1857137901" sldId="259"/>
            <ac:spMk id="26" creationId="{B65C0385-5E30-4D2E-AF9F-4639659D34E9}"/>
          </ac:spMkLst>
        </pc:spChg>
        <pc:spChg chg="add del">
          <ac:chgData name="Kokoski, Trina    (ASD-W)" userId="03badae8-a225-412b-b57a-65e24c84d042" providerId="ADAL" clId="{25733F77-6A46-463E-BB53-1DC69AF7F7A2}" dt="2023-10-12T15:09:58.819" v="643" actId="26606"/>
          <ac:spMkLst>
            <pc:docMk/>
            <pc:sldMk cId="1857137901" sldId="259"/>
            <ac:spMk id="28" creationId="{E335820B-3A29-42C5-AA8D-10ECA43CD985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857137901" sldId="259"/>
            <ac:spMk id="33" creationId="{45D37F4E-DDB4-456B-97E0-9937730A039F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857137901" sldId="259"/>
            <ac:spMk id="35" creationId="{B2DD41CD-8F47-4F56-AD12-4E2FF7696987}"/>
          </ac:spMkLst>
        </pc:spChg>
        <pc:picChg chg="add mod ord">
          <ac:chgData name="Kokoski, Trina    (ASD-W)" userId="03badae8-a225-412b-b57a-65e24c84d042" providerId="ADAL" clId="{25733F77-6A46-463E-BB53-1DC69AF7F7A2}" dt="2023-10-12T15:09:58.819" v="643" actId="26606"/>
          <ac:picMkLst>
            <pc:docMk/>
            <pc:sldMk cId="1857137901" sldId="259"/>
            <ac:picMk id="22" creationId="{660BE630-B5A1-3A9C-CA88-E465E3B8D831}"/>
          </ac:picMkLst>
        </pc:picChg>
      </pc:sldChg>
      <pc:sldChg chg="modSp mod">
        <pc:chgData name="Kokoski, Trina    (ASD-W)" userId="03badae8-a225-412b-b57a-65e24c84d042" providerId="ADAL" clId="{25733F77-6A46-463E-BB53-1DC69AF7F7A2}" dt="2023-10-12T16:38:11.991" v="945"/>
        <pc:sldMkLst>
          <pc:docMk/>
          <pc:sldMk cId="3367548299" sldId="260"/>
        </pc:sldMkLst>
        <pc:spChg chg="mod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3367548299" sldId="260"/>
            <ac:spMk id="2" creationId="{1931E608-935E-4F83-9685-3EAF8B83FCD1}"/>
          </ac:spMkLst>
        </pc:spChg>
        <pc:graphicFrameChg chg="mod">
          <ac:chgData name="Kokoski, Trina    (ASD-W)" userId="03badae8-a225-412b-b57a-65e24c84d042" providerId="ADAL" clId="{25733F77-6A46-463E-BB53-1DC69AF7F7A2}" dt="2023-10-11T16:50:01.216" v="61" actId="14100"/>
          <ac:graphicFrameMkLst>
            <pc:docMk/>
            <pc:sldMk cId="3367548299" sldId="260"/>
            <ac:graphicFrameMk id="7" creationId="{C21EC622-4629-4D6D-9A89-ACBECF35F8D5}"/>
          </ac:graphicFrameMkLst>
        </pc:graphicFrameChg>
      </pc:sldChg>
      <pc:sldChg chg="addSp delSp modSp mod delDesignElem">
        <pc:chgData name="Kokoski, Trina    (ASD-W)" userId="03badae8-a225-412b-b57a-65e24c84d042" providerId="ADAL" clId="{25733F77-6A46-463E-BB53-1DC69AF7F7A2}" dt="2023-10-12T18:10:08.084" v="1243" actId="113"/>
        <pc:sldMkLst>
          <pc:docMk/>
          <pc:sldMk cId="3157954262" sldId="261"/>
        </pc:sldMkLst>
        <pc:spChg chg="mod">
          <ac:chgData name="Kokoski, Trina    (ASD-W)" userId="03badae8-a225-412b-b57a-65e24c84d042" providerId="ADAL" clId="{25733F77-6A46-463E-BB53-1DC69AF7F7A2}" dt="2023-10-12T18:10:08.084" v="1243" actId="113"/>
          <ac:spMkLst>
            <pc:docMk/>
            <pc:sldMk cId="3157954262" sldId="261"/>
            <ac:spMk id="2" creationId="{1931E608-935E-4F83-9685-3EAF8B83FCD1}"/>
          </ac:spMkLst>
        </pc:spChg>
        <pc:spChg chg="add del">
          <ac:chgData name="Kokoski, Trina    (ASD-W)" userId="03badae8-a225-412b-b57a-65e24c84d042" providerId="ADAL" clId="{25733F77-6A46-463E-BB53-1DC69AF7F7A2}" dt="2023-10-12T17:06:22.266" v="1207" actId="26606"/>
          <ac:spMkLst>
            <pc:docMk/>
            <pc:sldMk cId="3157954262" sldId="261"/>
            <ac:spMk id="12" creationId="{6C4028FD-8BAA-4A19-BFDE-594D991B7552}"/>
          </ac:spMkLst>
        </pc:spChg>
        <pc:spChg chg="add del">
          <ac:chgData name="Kokoski, Trina    (ASD-W)" userId="03badae8-a225-412b-b57a-65e24c84d042" providerId="ADAL" clId="{25733F77-6A46-463E-BB53-1DC69AF7F7A2}" dt="2023-10-12T17:06:22.256" v="1206" actId="26606"/>
          <ac:spMkLst>
            <pc:docMk/>
            <pc:sldMk cId="3157954262" sldId="261"/>
            <ac:spMk id="17" creationId="{6D1A2CED-DA9B-4CCF-8215-CFC65FE71603}"/>
          </ac:spMkLst>
        </pc:spChg>
        <pc:spChg chg="add del">
          <ac:chgData name="Kokoski, Trina    (ASD-W)" userId="03badae8-a225-412b-b57a-65e24c84d042" providerId="ADAL" clId="{25733F77-6A46-463E-BB53-1DC69AF7F7A2}" dt="2023-10-12T17:06:22.256" v="1206" actId="26606"/>
          <ac:spMkLst>
            <pc:docMk/>
            <pc:sldMk cId="3157954262" sldId="261"/>
            <ac:spMk id="19" creationId="{562DFC44-A40C-4573-9230-B3EDB3EC8EEB}"/>
          </ac:spMkLst>
        </pc:spChg>
        <pc:spChg chg="add del">
          <ac:chgData name="Kokoski, Trina    (ASD-W)" userId="03badae8-a225-412b-b57a-65e24c84d042" providerId="ADAL" clId="{25733F77-6A46-463E-BB53-1DC69AF7F7A2}" dt="2023-10-12T17:06:22.256" v="1206" actId="26606"/>
          <ac:spMkLst>
            <pc:docMk/>
            <pc:sldMk cId="3157954262" sldId="261"/>
            <ac:spMk id="21" creationId="{15589D35-CF9F-4DE9-A792-8571A09E9BC9}"/>
          </ac:spMkLst>
        </pc:spChg>
        <pc:spChg chg="add">
          <ac:chgData name="Kokoski, Trina    (ASD-W)" userId="03badae8-a225-412b-b57a-65e24c84d042" providerId="ADAL" clId="{25733F77-6A46-463E-BB53-1DC69AF7F7A2}" dt="2023-10-12T17:06:22.266" v="1207" actId="26606"/>
          <ac:spMkLst>
            <pc:docMk/>
            <pc:sldMk cId="3157954262" sldId="261"/>
            <ac:spMk id="23" creationId="{6C4028FD-8BAA-4A19-BFDE-594D991B7552}"/>
          </ac:spMkLst>
        </pc:spChg>
        <pc:graphicFrameChg chg="mod modGraphic">
          <ac:chgData name="Kokoski, Trina    (ASD-W)" userId="03badae8-a225-412b-b57a-65e24c84d042" providerId="ADAL" clId="{25733F77-6A46-463E-BB53-1DC69AF7F7A2}" dt="2023-10-12T17:06:22.266" v="1207" actId="26606"/>
          <ac:graphicFrameMkLst>
            <pc:docMk/>
            <pc:sldMk cId="3157954262" sldId="261"/>
            <ac:graphicFrameMk id="7" creationId="{C21EC622-4629-4D6D-9A89-ACBECF35F8D5}"/>
          </ac:graphicFrameMkLst>
        </pc:graphicFrameChg>
      </pc:sldChg>
      <pc:sldChg chg="addSp delSp modSp mod delDesignElem">
        <pc:chgData name="Kokoski, Trina    (ASD-W)" userId="03badae8-a225-412b-b57a-65e24c84d042" providerId="ADAL" clId="{25733F77-6A46-463E-BB53-1DC69AF7F7A2}" dt="2023-10-12T18:07:29.805" v="1235" actId="20577"/>
        <pc:sldMkLst>
          <pc:docMk/>
          <pc:sldMk cId="1889557305" sldId="262"/>
        </pc:sldMkLst>
        <pc:spChg chg="mod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2" creationId="{8CBC66FE-0726-4C79-8844-389FFE7E59BA}"/>
          </ac:spMkLst>
        </pc:spChg>
        <pc:spChg chg="mod">
          <ac:chgData name="Kokoski, Trina    (ASD-W)" userId="03badae8-a225-412b-b57a-65e24c84d042" providerId="ADAL" clId="{25733F77-6A46-463E-BB53-1DC69AF7F7A2}" dt="2023-10-12T18:07:29.805" v="1235" actId="20577"/>
          <ac:spMkLst>
            <pc:docMk/>
            <pc:sldMk cId="1889557305" sldId="262"/>
            <ac:spMk id="3" creationId="{90419A62-016A-4EE8-89E5-C4028D939FF6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12" creationId="{C4285719-470E-454C-AF62-8323075F1F5B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14" creationId="{CD9FE4EF-C4D8-49A0-B2FF-81D8DB7D8A24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16" creationId="{4300840D-0A0B-4512-BACA-B439D5B9C57C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18" creationId="{D2B78728-A580-49A7-84F9-6EF6F583ADE0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20" creationId="{38FAA1A1-D861-433F-88FA-1E9D6FD31D11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22" creationId="{8D71EDA1-87BF-4D5D-AB79-F346FD19278A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27" creationId="{B86AA2DA-281A-4806-8977-D617AEAC830F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29" creationId="{64185774-6FC0-4B8D-A8DB-A8854688960B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31" creationId="{B7D3B4FC-79F4-47D2-9D79-DA876E6AD813}"/>
          </ac:spMkLst>
        </pc:spChg>
        <pc:spChg chg="add del">
          <ac:chgData name="Kokoski, Trina    (ASD-W)" userId="03badae8-a225-412b-b57a-65e24c84d042" providerId="ADAL" clId="{25733F77-6A46-463E-BB53-1DC69AF7F7A2}" dt="2023-10-12T17:07:24.549" v="1209" actId="26606"/>
          <ac:spMkLst>
            <pc:docMk/>
            <pc:sldMk cId="1889557305" sldId="262"/>
            <ac:spMk id="33" creationId="{2775D660-3127-4688-9782-F7C4639B1691}"/>
          </ac:spMkLst>
        </pc:spChg>
        <pc:picChg chg="mod">
          <ac:chgData name="Kokoski, Trina    (ASD-W)" userId="03badae8-a225-412b-b57a-65e24c84d042" providerId="ADAL" clId="{25733F77-6A46-463E-BB53-1DC69AF7F7A2}" dt="2023-10-12T17:07:24.549" v="1209" actId="26606"/>
          <ac:picMkLst>
            <pc:docMk/>
            <pc:sldMk cId="1889557305" sldId="262"/>
            <ac:picMk id="7" creationId="{B269B655-69C6-45AA-85F9-9CF631159453}"/>
          </ac:picMkLst>
        </pc:picChg>
      </pc:sldChg>
      <pc:sldChg chg="addSp delSp modSp mod setBg delDesignElem">
        <pc:chgData name="Kokoski, Trina    (ASD-W)" userId="03badae8-a225-412b-b57a-65e24c84d042" providerId="ADAL" clId="{25733F77-6A46-463E-BB53-1DC69AF7F7A2}" dt="2023-10-12T17:11:06.629" v="1219" actId="113"/>
        <pc:sldMkLst>
          <pc:docMk/>
          <pc:sldMk cId="3614952564" sldId="263"/>
        </pc:sldMkLst>
        <pc:spChg chg="mod">
          <ac:chgData name="Kokoski, Trina    (ASD-W)" userId="03badae8-a225-412b-b57a-65e24c84d042" providerId="ADAL" clId="{25733F77-6A46-463E-BB53-1DC69AF7F7A2}" dt="2023-10-12T17:11:06.629" v="1219" actId="113"/>
          <ac:spMkLst>
            <pc:docMk/>
            <pc:sldMk cId="3614952564" sldId="263"/>
            <ac:spMk id="2" creationId="{F3AC01E6-1206-463E-89B6-B3E467868483}"/>
          </ac:spMkLst>
        </pc:spChg>
        <pc:spChg chg="add del">
          <ac:chgData name="Kokoski, Trina    (ASD-W)" userId="03badae8-a225-412b-b57a-65e24c84d042" providerId="ADAL" clId="{25733F77-6A46-463E-BB53-1DC69AF7F7A2}" dt="2023-10-11T17:29:38.127" v="248" actId="26606"/>
          <ac:spMkLst>
            <pc:docMk/>
            <pc:sldMk cId="3614952564" sldId="263"/>
            <ac:spMk id="19" creationId="{DCC231C8-C761-4B31-9B1C-C6D19248C6B3}"/>
          </ac:spMkLst>
        </pc:spChg>
        <pc:spChg chg="add del">
          <ac:chgData name="Kokoski, Trina    (ASD-W)" userId="03badae8-a225-412b-b57a-65e24c84d042" providerId="ADAL" clId="{25733F77-6A46-463E-BB53-1DC69AF7F7A2}" dt="2023-10-11T17:30:18.168" v="252" actId="26606"/>
          <ac:spMkLst>
            <pc:docMk/>
            <pc:sldMk cId="3614952564" sldId="263"/>
            <ac:spMk id="20" creationId="{B50AB553-2A96-4A92-96F2-93548E096954}"/>
          </ac:spMkLst>
        </pc:spChg>
        <pc:spChg chg="add del">
          <ac:chgData name="Kokoski, Trina    (ASD-W)" userId="03badae8-a225-412b-b57a-65e24c84d042" providerId="ADAL" clId="{25733F77-6A46-463E-BB53-1DC69AF7F7A2}" dt="2023-10-11T17:30:16.066" v="250" actId="26606"/>
          <ac:spMkLst>
            <pc:docMk/>
            <pc:sldMk cId="3614952564" sldId="263"/>
            <ac:spMk id="21" creationId="{6EAAA1B9-2DDB-49C9-A037-A523D2F13C15}"/>
          </ac:spMkLst>
        </pc:spChg>
        <pc:spChg chg="add del">
          <ac:chgData name="Kokoski, Trina    (ASD-W)" userId="03badae8-a225-412b-b57a-65e24c84d042" providerId="ADAL" clId="{25733F77-6A46-463E-BB53-1DC69AF7F7A2}" dt="2023-10-11T17:30:16.066" v="250" actId="26606"/>
          <ac:spMkLst>
            <pc:docMk/>
            <pc:sldMk cId="3614952564" sldId="263"/>
            <ac:spMk id="22" creationId="{345A976A-8DE3-4B67-B94B-2044FDD12899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3614952564" sldId="263"/>
            <ac:spMk id="28" creationId="{345A976A-8DE3-4B67-B94B-2044FDD12899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3614952564" sldId="263"/>
            <ac:spMk id="34" creationId="{6EAAA1B9-2DDB-49C9-A037-A523D2F13C15}"/>
          </ac:spMkLst>
        </pc:spChg>
        <pc:grpChg chg="add del">
          <ac:chgData name="Kokoski, Trina    (ASD-W)" userId="03badae8-a225-412b-b57a-65e24c84d042" providerId="ADAL" clId="{25733F77-6A46-463E-BB53-1DC69AF7F7A2}" dt="2023-10-11T17:30:16.066" v="250" actId="26606"/>
          <ac:grpSpMkLst>
            <pc:docMk/>
            <pc:sldMk cId="3614952564" sldId="263"/>
            <ac:grpSpMk id="23" creationId="{B441F8D5-EBCE-4FB9-91A9-3425971C1F99}"/>
          </ac:grpSpMkLst>
        </pc:grpChg>
        <pc:grpChg chg="add del">
          <ac:chgData name="Kokoski, Trina    (ASD-W)" userId="03badae8-a225-412b-b57a-65e24c84d042" providerId="ADAL" clId="{25733F77-6A46-463E-BB53-1DC69AF7F7A2}" dt="2023-10-11T17:30:16.066" v="250" actId="26606"/>
          <ac:grpSpMkLst>
            <pc:docMk/>
            <pc:sldMk cId="3614952564" sldId="263"/>
            <ac:grpSpMk id="29" creationId="{08701F99-7E4C-4B92-A4B5-307CDFB7A4DE}"/>
          </ac:grpSpMkLst>
        </pc:grpChg>
        <pc:grpChg chg="add del">
          <ac:chgData name="Kokoski, Trina    (ASD-W)" userId="03badae8-a225-412b-b57a-65e24c84d042" providerId="ADAL" clId="{25733F77-6A46-463E-BB53-1DC69AF7F7A2}" dt="2023-10-12T16:38:11.991" v="945"/>
          <ac:grpSpMkLst>
            <pc:docMk/>
            <pc:sldMk cId="3614952564" sldId="263"/>
            <ac:grpSpMk id="35" creationId="{B441F8D5-EBCE-4FB9-91A9-3425971C1F99}"/>
          </ac:grpSpMkLst>
        </pc:grpChg>
        <pc:grpChg chg="add del">
          <ac:chgData name="Kokoski, Trina    (ASD-W)" userId="03badae8-a225-412b-b57a-65e24c84d042" providerId="ADAL" clId="{25733F77-6A46-463E-BB53-1DC69AF7F7A2}" dt="2023-10-12T16:38:11.991" v="945"/>
          <ac:grpSpMkLst>
            <pc:docMk/>
            <pc:sldMk cId="3614952564" sldId="263"/>
            <ac:grpSpMk id="36" creationId="{08701F99-7E4C-4B92-A4B5-307CDFB7A4DE}"/>
          </ac:grpSpMkLst>
        </pc:grpChg>
        <pc:graphicFrameChg chg="mod modGraphic">
          <ac:chgData name="Kokoski, Trina    (ASD-W)" userId="03badae8-a225-412b-b57a-65e24c84d042" providerId="ADAL" clId="{25733F77-6A46-463E-BB53-1DC69AF7F7A2}" dt="2023-10-12T16:42:11.777" v="979"/>
          <ac:graphicFrameMkLst>
            <pc:docMk/>
            <pc:sldMk cId="3614952564" sldId="263"/>
            <ac:graphicFrameMk id="14" creationId="{33071A3F-E581-4B17-B567-F0A98C22F18A}"/>
          </ac:graphicFrameMkLst>
        </pc:graphicFrameChg>
        <pc:picChg chg="add del">
          <ac:chgData name="Kokoski, Trina    (ASD-W)" userId="03badae8-a225-412b-b57a-65e24c84d042" providerId="ADAL" clId="{25733F77-6A46-463E-BB53-1DC69AF7F7A2}" dt="2023-10-11T17:30:18.168" v="252" actId="26606"/>
          <ac:picMkLst>
            <pc:docMk/>
            <pc:sldMk cId="3614952564" sldId="263"/>
            <ac:picMk id="16" creationId="{B0633912-1DD5-4AED-C6A6-038A8F1A489C}"/>
          </ac:picMkLst>
        </pc:picChg>
      </pc:sldChg>
      <pc:sldChg chg="addSp modSp mod">
        <pc:chgData name="Kokoski, Trina    (ASD-W)" userId="03badae8-a225-412b-b57a-65e24c84d042" providerId="ADAL" clId="{25733F77-6A46-463E-BB53-1DC69AF7F7A2}" dt="2023-10-12T18:14:00.615" v="1268" actId="26606"/>
        <pc:sldMkLst>
          <pc:docMk/>
          <pc:sldMk cId="3897811983" sldId="265"/>
        </pc:sldMkLst>
        <pc:spChg chg="mod">
          <ac:chgData name="Kokoski, Trina    (ASD-W)" userId="03badae8-a225-412b-b57a-65e24c84d042" providerId="ADAL" clId="{25733F77-6A46-463E-BB53-1DC69AF7F7A2}" dt="2023-10-12T18:14:00.615" v="1268" actId="26606"/>
          <ac:spMkLst>
            <pc:docMk/>
            <pc:sldMk cId="3897811983" sldId="265"/>
            <ac:spMk id="2" creationId="{B8E43317-18B3-4412-BA59-D6E2579A844D}"/>
          </ac:spMkLst>
        </pc:spChg>
        <pc:spChg chg="add">
          <ac:chgData name="Kokoski, Trina    (ASD-W)" userId="03badae8-a225-412b-b57a-65e24c84d042" providerId="ADAL" clId="{25733F77-6A46-463E-BB53-1DC69AF7F7A2}" dt="2023-10-12T18:14:00.615" v="1268" actId="26606"/>
          <ac:spMkLst>
            <pc:docMk/>
            <pc:sldMk cId="3897811983" sldId="265"/>
            <ac:spMk id="11" creationId="{665DBBEF-238B-476B-96AB-8AAC3224ECEA}"/>
          </ac:spMkLst>
        </pc:spChg>
        <pc:spChg chg="add">
          <ac:chgData name="Kokoski, Trina    (ASD-W)" userId="03badae8-a225-412b-b57a-65e24c84d042" providerId="ADAL" clId="{25733F77-6A46-463E-BB53-1DC69AF7F7A2}" dt="2023-10-12T18:14:00.615" v="1268" actId="26606"/>
          <ac:spMkLst>
            <pc:docMk/>
            <pc:sldMk cId="3897811983" sldId="265"/>
            <ac:spMk id="13" creationId="{3FCFB1DE-0B7E-48CC-BA90-B2AB0889F9D6}"/>
          </ac:spMkLst>
        </pc:spChg>
        <pc:picChg chg="mod">
          <ac:chgData name="Kokoski, Trina    (ASD-W)" userId="03badae8-a225-412b-b57a-65e24c84d042" providerId="ADAL" clId="{25733F77-6A46-463E-BB53-1DC69AF7F7A2}" dt="2023-10-12T18:14:00.615" v="1268" actId="26606"/>
          <ac:picMkLst>
            <pc:docMk/>
            <pc:sldMk cId="3897811983" sldId="265"/>
            <ac:picMk id="6" creationId="{FCE8C94E-9822-4E93-B7E4-0FE547A0E34B}"/>
          </ac:picMkLst>
        </pc:picChg>
      </pc:sldChg>
      <pc:sldChg chg="modSp mod ord">
        <pc:chgData name="Kokoski, Trina    (ASD-W)" userId="03badae8-a225-412b-b57a-65e24c84d042" providerId="ADAL" clId="{25733F77-6A46-463E-BB53-1DC69AF7F7A2}" dt="2023-10-12T17:09:34.530" v="1212" actId="113"/>
        <pc:sldMkLst>
          <pc:docMk/>
          <pc:sldMk cId="2561547777" sldId="266"/>
        </pc:sldMkLst>
        <pc:spChg chg="mod">
          <ac:chgData name="Kokoski, Trina    (ASD-W)" userId="03badae8-a225-412b-b57a-65e24c84d042" providerId="ADAL" clId="{25733F77-6A46-463E-BB53-1DC69AF7F7A2}" dt="2023-10-12T17:09:34.530" v="1212" actId="113"/>
          <ac:spMkLst>
            <pc:docMk/>
            <pc:sldMk cId="2561547777" sldId="266"/>
            <ac:spMk id="2" creationId="{F3AC01E6-1206-463E-89B6-B3E467868483}"/>
          </ac:spMkLst>
        </pc:spChg>
      </pc:sldChg>
      <pc:sldChg chg="addSp delSp modSp mod ord delDesignElem">
        <pc:chgData name="Kokoski, Trina    (ASD-W)" userId="03badae8-a225-412b-b57a-65e24c84d042" providerId="ADAL" clId="{25733F77-6A46-463E-BB53-1DC69AF7F7A2}" dt="2023-10-12T18:12:04.974" v="1249" actId="2711"/>
        <pc:sldMkLst>
          <pc:docMk/>
          <pc:sldMk cId="3827869650" sldId="267"/>
        </pc:sldMkLst>
        <pc:spChg chg="mod">
          <ac:chgData name="Kokoski, Trina    (ASD-W)" userId="03badae8-a225-412b-b57a-65e24c84d042" providerId="ADAL" clId="{25733F77-6A46-463E-BB53-1DC69AF7F7A2}" dt="2023-10-12T18:12:04.974" v="1249" actId="2711"/>
          <ac:spMkLst>
            <pc:docMk/>
            <pc:sldMk cId="3827869650" sldId="267"/>
            <ac:spMk id="2" creationId="{81BED4D3-ECB5-4BB1-90FF-9245E14A683D}"/>
          </ac:spMkLst>
        </pc:spChg>
        <pc:spChg chg="add del mod">
          <ac:chgData name="Kokoski, Trina    (ASD-W)" userId="03badae8-a225-412b-b57a-65e24c84d042" providerId="ADAL" clId="{25733F77-6A46-463E-BB53-1DC69AF7F7A2}" dt="2023-10-12T16:38:15.902" v="946" actId="26606"/>
          <ac:spMkLst>
            <pc:docMk/>
            <pc:sldMk cId="3827869650" sldId="267"/>
            <ac:spMk id="3" creationId="{1B080BD5-5CEF-4910-A274-4B44C3664E27}"/>
          </ac:spMkLst>
        </pc:spChg>
        <pc:spChg chg="mod">
          <ac:chgData name="Kokoski, Trina    (ASD-W)" userId="03badae8-a225-412b-b57a-65e24c84d042" providerId="ADAL" clId="{25733F77-6A46-463E-BB53-1DC69AF7F7A2}" dt="2023-10-12T16:38:15.902" v="946" actId="26606"/>
          <ac:spMkLst>
            <pc:docMk/>
            <pc:sldMk cId="3827869650" sldId="267"/>
            <ac:spMk id="4" creationId="{E3B13B26-B4C3-4B69-B0D2-B4B8F5C73EA6}"/>
          </ac:spMkLst>
        </pc:spChg>
        <pc:spChg chg="add del">
          <ac:chgData name="Kokoski, Trina    (ASD-W)" userId="03badae8-a225-412b-b57a-65e24c84d042" providerId="ADAL" clId="{25733F77-6A46-463E-BB53-1DC69AF7F7A2}" dt="2023-10-12T16:38:15.902" v="946" actId="26606"/>
          <ac:spMkLst>
            <pc:docMk/>
            <pc:sldMk cId="3827869650" sldId="267"/>
            <ac:spMk id="20" creationId="{B36F400F-DF28-43BC-8D8E-4929793B392A}"/>
          </ac:spMkLst>
        </pc:spChg>
        <pc:spChg chg="add del">
          <ac:chgData name="Kokoski, Trina    (ASD-W)" userId="03badae8-a225-412b-b57a-65e24c84d042" providerId="ADAL" clId="{25733F77-6A46-463E-BB53-1DC69AF7F7A2}" dt="2023-10-12T16:38:15.902" v="946" actId="26606"/>
          <ac:spMkLst>
            <pc:docMk/>
            <pc:sldMk cId="3827869650" sldId="267"/>
            <ac:spMk id="25" creationId="{4C608BEB-860E-4094-8511-78603564A75E}"/>
          </ac:spMkLst>
        </pc:spChg>
        <pc:graphicFrameChg chg="add del">
          <ac:chgData name="Kokoski, Trina    (ASD-W)" userId="03badae8-a225-412b-b57a-65e24c84d042" providerId="ADAL" clId="{25733F77-6A46-463E-BB53-1DC69AF7F7A2}" dt="2023-10-11T21:10:53.798" v="528" actId="26606"/>
          <ac:graphicFrameMkLst>
            <pc:docMk/>
            <pc:sldMk cId="3827869650" sldId="267"/>
            <ac:graphicFrameMk id="22" creationId="{6DB87B09-9ECB-E304-7EC0-258E5F3144DE}"/>
          </ac:graphicFrameMkLst>
        </pc:graphicFrameChg>
        <pc:cxnChg chg="add del">
          <ac:chgData name="Kokoski, Trina    (ASD-W)" userId="03badae8-a225-412b-b57a-65e24c84d042" providerId="ADAL" clId="{25733F77-6A46-463E-BB53-1DC69AF7F7A2}" dt="2023-10-12T16:38:15.902" v="946" actId="26606"/>
          <ac:cxnSpMkLst>
            <pc:docMk/>
            <pc:sldMk cId="3827869650" sldId="267"/>
            <ac:cxnSpMk id="27" creationId="{1F16A8D4-FE87-4604-88B2-394B5D1EB437}"/>
          </ac:cxnSpMkLst>
        </pc:cxnChg>
      </pc:sldChg>
      <pc:sldChg chg="addSp delSp modSp mod delDesignElem">
        <pc:chgData name="Kokoski, Trina    (ASD-W)" userId="03badae8-a225-412b-b57a-65e24c84d042" providerId="ADAL" clId="{25733F77-6A46-463E-BB53-1DC69AF7F7A2}" dt="2023-10-12T17:03:43.575" v="1201" actId="26606"/>
        <pc:sldMkLst>
          <pc:docMk/>
          <pc:sldMk cId="3760245453" sldId="269"/>
        </pc:sldMkLst>
        <pc:spChg chg="mod">
          <ac:chgData name="Kokoski, Trina    (ASD-W)" userId="03badae8-a225-412b-b57a-65e24c84d042" providerId="ADAL" clId="{25733F77-6A46-463E-BB53-1DC69AF7F7A2}" dt="2023-10-12T17:03:43.575" v="1201" actId="26606"/>
          <ac:spMkLst>
            <pc:docMk/>
            <pc:sldMk cId="3760245453" sldId="269"/>
            <ac:spMk id="2" creationId="{568E182E-0B2A-4884-BEC6-CE2214D014F9}"/>
          </ac:spMkLst>
        </pc:spChg>
        <pc:spChg chg="mod">
          <ac:chgData name="Kokoski, Trina    (ASD-W)" userId="03badae8-a225-412b-b57a-65e24c84d042" providerId="ADAL" clId="{25733F77-6A46-463E-BB53-1DC69AF7F7A2}" dt="2023-10-12T17:03:43.575" v="1201" actId="26606"/>
          <ac:spMkLst>
            <pc:docMk/>
            <pc:sldMk cId="3760245453" sldId="269"/>
            <ac:spMk id="3" creationId="{D282FF17-CEE4-4B87-8794-94D48CDF550E}"/>
          </ac:spMkLst>
        </pc:spChg>
        <pc:spChg chg="add del">
          <ac:chgData name="Kokoski, Trina    (ASD-W)" userId="03badae8-a225-412b-b57a-65e24c84d042" providerId="ADAL" clId="{25733F77-6A46-463E-BB53-1DC69AF7F7A2}" dt="2023-10-12T17:03:43.575" v="1201" actId="26606"/>
          <ac:spMkLst>
            <pc:docMk/>
            <pc:sldMk cId="3760245453" sldId="269"/>
            <ac:spMk id="12" creationId="{2643BE6C-86B7-4AB9-91E8-9B5DB45AC8EA}"/>
          </ac:spMkLst>
        </pc:spChg>
        <pc:spChg chg="add">
          <ac:chgData name="Kokoski, Trina    (ASD-W)" userId="03badae8-a225-412b-b57a-65e24c84d042" providerId="ADAL" clId="{25733F77-6A46-463E-BB53-1DC69AF7F7A2}" dt="2023-10-12T17:03:43.575" v="1201" actId="26606"/>
          <ac:spMkLst>
            <pc:docMk/>
            <pc:sldMk cId="3760245453" sldId="269"/>
            <ac:spMk id="17" creationId="{0DBF1ABE-8590-450D-BB49-BDDCCF3EEA9E}"/>
          </ac:spMkLst>
        </pc:spChg>
        <pc:spChg chg="add">
          <ac:chgData name="Kokoski, Trina    (ASD-W)" userId="03badae8-a225-412b-b57a-65e24c84d042" providerId="ADAL" clId="{25733F77-6A46-463E-BB53-1DC69AF7F7A2}" dt="2023-10-12T17:03:43.575" v="1201" actId="26606"/>
          <ac:spMkLst>
            <pc:docMk/>
            <pc:sldMk cId="3760245453" sldId="269"/>
            <ac:spMk id="19" creationId="{F2F014E7-B612-4079-894D-4697468C5BE9}"/>
          </ac:spMkLst>
        </pc:spChg>
        <pc:spChg chg="add">
          <ac:chgData name="Kokoski, Trina    (ASD-W)" userId="03badae8-a225-412b-b57a-65e24c84d042" providerId="ADAL" clId="{25733F77-6A46-463E-BB53-1DC69AF7F7A2}" dt="2023-10-12T17:03:43.575" v="1201" actId="26606"/>
          <ac:spMkLst>
            <pc:docMk/>
            <pc:sldMk cId="3760245453" sldId="269"/>
            <ac:spMk id="21" creationId="{5BEB0D00-4F7A-41D8-B15E-B42145EA9315}"/>
          </ac:spMkLst>
        </pc:spChg>
        <pc:picChg chg="mod">
          <ac:chgData name="Kokoski, Trina    (ASD-W)" userId="03badae8-a225-412b-b57a-65e24c84d042" providerId="ADAL" clId="{25733F77-6A46-463E-BB53-1DC69AF7F7A2}" dt="2023-10-12T17:03:43.575" v="1201" actId="26606"/>
          <ac:picMkLst>
            <pc:docMk/>
            <pc:sldMk cId="3760245453" sldId="269"/>
            <ac:picMk id="7" creationId="{76972B36-7ED7-4E80-BD74-1F0BE1559A2E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9:41:54.632" v="1299" actId="20577"/>
        <pc:sldMkLst>
          <pc:docMk/>
          <pc:sldMk cId="2970227811" sldId="270"/>
        </pc:sldMkLst>
        <pc:spChg chg="mod">
          <ac:chgData name="Kokoski, Trina    (ASD-W)" userId="03badae8-a225-412b-b57a-65e24c84d042" providerId="ADAL" clId="{25733F77-6A46-463E-BB53-1DC69AF7F7A2}" dt="2023-10-12T15:04:36.136" v="605" actId="26606"/>
          <ac:spMkLst>
            <pc:docMk/>
            <pc:sldMk cId="2970227811" sldId="270"/>
            <ac:spMk id="2" creationId="{E83FF77E-B25F-467D-BBB5-AA41E41A6169}"/>
          </ac:spMkLst>
        </pc:spChg>
        <pc:spChg chg="del">
          <ac:chgData name="Kokoski, Trina    (ASD-W)" userId="03badae8-a225-412b-b57a-65e24c84d042" providerId="ADAL" clId="{25733F77-6A46-463E-BB53-1DC69AF7F7A2}" dt="2023-10-11T17:33:51.167" v="264" actId="26606"/>
          <ac:spMkLst>
            <pc:docMk/>
            <pc:sldMk cId="2970227811" sldId="270"/>
            <ac:spMk id="3" creationId="{820551B9-0C21-4098-9D56-B718A8E91FB1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2970227811" sldId="270"/>
            <ac:spMk id="8" creationId="{1B15ED52-F352-441B-82BF-E0EA34836D08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2970227811" sldId="270"/>
            <ac:spMk id="10" creationId="{3B2E3793-BFE6-45A2-9B7B-E18844431C99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2970227811" sldId="270"/>
            <ac:spMk id="12" creationId="{BC4C4868-CB8F-4AF9-9CDB-8108F2C19B67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2970227811" sldId="270"/>
            <ac:spMk id="14" creationId="{375E0459-6403-40CD-989D-56A4407CA12E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2970227811" sldId="270"/>
            <ac:spMk id="16" creationId="{53E5B1A8-3AC9-4BD1-9BBC-78CA94F2D1BA}"/>
          </ac:spMkLst>
        </pc:spChg>
        <pc:spChg chg="add del">
          <ac:chgData name="Kokoski, Trina    (ASD-W)" userId="03badae8-a225-412b-b57a-65e24c84d042" providerId="ADAL" clId="{25733F77-6A46-463E-BB53-1DC69AF7F7A2}" dt="2023-10-12T15:04:36.136" v="605" actId="26606"/>
          <ac:spMkLst>
            <pc:docMk/>
            <pc:sldMk cId="2970227811" sldId="270"/>
            <ac:spMk id="24" creationId="{B50AB553-2A96-4A92-96F2-93548E096954}"/>
          </ac:spMkLst>
        </pc:spChg>
        <pc:graphicFrameChg chg="add mod modGraphic">
          <ac:chgData name="Kokoski, Trina    (ASD-W)" userId="03badae8-a225-412b-b57a-65e24c84d042" providerId="ADAL" clId="{25733F77-6A46-463E-BB53-1DC69AF7F7A2}" dt="2023-10-12T19:41:54.632" v="1299" actId="20577"/>
          <ac:graphicFrameMkLst>
            <pc:docMk/>
            <pc:sldMk cId="2970227811" sldId="270"/>
            <ac:graphicFrameMk id="18" creationId="{1A104A6D-04FC-B3CD-7538-4984A11CDBD9}"/>
          </ac:graphicFrameMkLst>
        </pc:graphicFrameChg>
        <pc:picChg chg="add del">
          <ac:chgData name="Kokoski, Trina    (ASD-W)" userId="03badae8-a225-412b-b57a-65e24c84d042" providerId="ADAL" clId="{25733F77-6A46-463E-BB53-1DC69AF7F7A2}" dt="2023-10-12T15:04:36.136" v="605" actId="26606"/>
          <ac:picMkLst>
            <pc:docMk/>
            <pc:sldMk cId="2970227811" sldId="270"/>
            <ac:picMk id="20" creationId="{82AB2C30-BB39-169C-DDF2-82C5E0BB16FA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9:50:55.678" v="1305" actId="20577"/>
        <pc:sldMkLst>
          <pc:docMk/>
          <pc:sldMk cId="2361718210" sldId="271"/>
        </pc:sldMkLst>
        <pc:spChg chg="mod">
          <ac:chgData name="Kokoski, Trina    (ASD-W)" userId="03badae8-a225-412b-b57a-65e24c84d042" providerId="ADAL" clId="{25733F77-6A46-463E-BB53-1DC69AF7F7A2}" dt="2023-10-12T17:02:29.833" v="1185" actId="26606"/>
          <ac:spMkLst>
            <pc:docMk/>
            <pc:sldMk cId="2361718210" sldId="271"/>
            <ac:spMk id="2" creationId="{2C2F6806-39E7-477B-AC21-B20BABBCA261}"/>
          </ac:spMkLst>
        </pc:spChg>
        <pc:spChg chg="mod">
          <ac:chgData name="Kokoski, Trina    (ASD-W)" userId="03badae8-a225-412b-b57a-65e24c84d042" providerId="ADAL" clId="{25733F77-6A46-463E-BB53-1DC69AF7F7A2}" dt="2023-10-12T19:50:55.678" v="1305" actId="20577"/>
          <ac:spMkLst>
            <pc:docMk/>
            <pc:sldMk cId="2361718210" sldId="271"/>
            <ac:spMk id="3" creationId="{708ABD4E-387B-44E4-A53A-C4871ECA9DD0}"/>
          </ac:spMkLst>
        </pc:spChg>
        <pc:spChg chg="del">
          <ac:chgData name="Kokoski, Trina    (ASD-W)" userId="03badae8-a225-412b-b57a-65e24c84d042" providerId="ADAL" clId="{25733F77-6A46-463E-BB53-1DC69AF7F7A2}" dt="2023-10-11T17:42:55.211" v="464" actId="26606"/>
          <ac:spMkLst>
            <pc:docMk/>
            <pc:sldMk cId="2361718210" sldId="271"/>
            <ac:spMk id="8" creationId="{827B839B-9ADE-406B-8590-F1CAEDED45A1}"/>
          </ac:spMkLst>
        </pc:spChg>
        <pc:spChg chg="del">
          <ac:chgData name="Kokoski, Trina    (ASD-W)" userId="03badae8-a225-412b-b57a-65e24c84d042" providerId="ADAL" clId="{25733F77-6A46-463E-BB53-1DC69AF7F7A2}" dt="2023-10-11T17:42:55.211" v="464" actId="26606"/>
          <ac:spMkLst>
            <pc:docMk/>
            <pc:sldMk cId="2361718210" sldId="271"/>
            <ac:spMk id="10" creationId="{CFE45BF0-46DB-408C-B5F7-7B11716805D4}"/>
          </ac:spMkLst>
        </pc:spChg>
        <pc:spChg chg="del">
          <ac:chgData name="Kokoski, Trina    (ASD-W)" userId="03badae8-a225-412b-b57a-65e24c84d042" providerId="ADAL" clId="{25733F77-6A46-463E-BB53-1DC69AF7F7A2}" dt="2023-10-11T17:42:55.211" v="464" actId="26606"/>
          <ac:spMkLst>
            <pc:docMk/>
            <pc:sldMk cId="2361718210" sldId="271"/>
            <ac:spMk id="12" creationId="{2AEBC8F2-97B1-41B4-93F1-2D289E197FBA}"/>
          </ac:spMkLst>
        </pc:spChg>
        <pc:spChg chg="del">
          <ac:chgData name="Kokoski, Trina    (ASD-W)" userId="03badae8-a225-412b-b57a-65e24c84d042" providerId="ADAL" clId="{25733F77-6A46-463E-BB53-1DC69AF7F7A2}" dt="2023-10-11T17:42:55.211" v="464" actId="26606"/>
          <ac:spMkLst>
            <pc:docMk/>
            <pc:sldMk cId="2361718210" sldId="271"/>
            <ac:spMk id="14" creationId="{472E3A19-F5D5-48FC-BB9C-48C2F68F598B}"/>
          </ac:spMkLst>
        </pc:spChg>
        <pc:spChg chg="del">
          <ac:chgData name="Kokoski, Trina    (ASD-W)" userId="03badae8-a225-412b-b57a-65e24c84d042" providerId="ADAL" clId="{25733F77-6A46-463E-BB53-1DC69AF7F7A2}" dt="2023-10-11T17:42:55.211" v="464" actId="26606"/>
          <ac:spMkLst>
            <pc:docMk/>
            <pc:sldMk cId="2361718210" sldId="271"/>
            <ac:spMk id="16" creationId="{7A62E32F-BB65-43A8-8EB5-92346890E549}"/>
          </ac:spMkLst>
        </pc:spChg>
        <pc:spChg chg="del">
          <ac:chgData name="Kokoski, Trina    (ASD-W)" userId="03badae8-a225-412b-b57a-65e24c84d042" providerId="ADAL" clId="{25733F77-6A46-463E-BB53-1DC69AF7F7A2}" dt="2023-10-11T17:42:55.211" v="464" actId="26606"/>
          <ac:spMkLst>
            <pc:docMk/>
            <pc:sldMk cId="2361718210" sldId="271"/>
            <ac:spMk id="18" creationId="{14E91B64-9FCC-451E-AFB4-A827D6329367}"/>
          </ac:spMkLst>
        </pc:spChg>
        <pc:spChg chg="add del">
          <ac:chgData name="Kokoski, Trina    (ASD-W)" userId="03badae8-a225-412b-b57a-65e24c84d042" providerId="ADAL" clId="{25733F77-6A46-463E-BB53-1DC69AF7F7A2}" dt="2023-10-11T17:43:41.058" v="468" actId="26606"/>
          <ac:spMkLst>
            <pc:docMk/>
            <pc:sldMk cId="2361718210" sldId="271"/>
            <ac:spMk id="23" creationId="{327D73B4-9F5C-4A64-A179-51B9500CB8B5}"/>
          </ac:spMkLst>
        </pc:spChg>
        <pc:spChg chg="add del">
          <ac:chgData name="Kokoski, Trina    (ASD-W)" userId="03badae8-a225-412b-b57a-65e24c84d042" providerId="ADAL" clId="{25733F77-6A46-463E-BB53-1DC69AF7F7A2}" dt="2023-10-11T17:43:41.058" v="468" actId="26606"/>
          <ac:spMkLst>
            <pc:docMk/>
            <pc:sldMk cId="2361718210" sldId="271"/>
            <ac:spMk id="25" creationId="{C1F06963-6374-4B48-844F-071A9BAAAE02}"/>
          </ac:spMkLst>
        </pc:spChg>
        <pc:spChg chg="add del">
          <ac:chgData name="Kokoski, Trina    (ASD-W)" userId="03badae8-a225-412b-b57a-65e24c84d042" providerId="ADAL" clId="{25733F77-6A46-463E-BB53-1DC69AF7F7A2}" dt="2023-10-11T17:43:41.058" v="468" actId="26606"/>
          <ac:spMkLst>
            <pc:docMk/>
            <pc:sldMk cId="2361718210" sldId="271"/>
            <ac:spMk id="27" creationId="{6CB927A4-E432-4310-9CD5-E89FF5063179}"/>
          </ac:spMkLst>
        </pc:spChg>
        <pc:spChg chg="add del">
          <ac:chgData name="Kokoski, Trina    (ASD-W)" userId="03badae8-a225-412b-b57a-65e24c84d042" providerId="ADAL" clId="{25733F77-6A46-463E-BB53-1DC69AF7F7A2}" dt="2023-10-11T17:43:41.058" v="468" actId="26606"/>
          <ac:spMkLst>
            <pc:docMk/>
            <pc:sldMk cId="2361718210" sldId="271"/>
            <ac:spMk id="29" creationId="{1453BF6C-B012-48B7-B4E8-6D7AC7C27D02}"/>
          </ac:spMkLst>
        </pc:spChg>
        <pc:spChg chg="add del">
          <ac:chgData name="Kokoski, Trina    (ASD-W)" userId="03badae8-a225-412b-b57a-65e24c84d042" providerId="ADAL" clId="{25733F77-6A46-463E-BB53-1DC69AF7F7A2}" dt="2023-10-11T17:43:41.058" v="468" actId="26606"/>
          <ac:spMkLst>
            <pc:docMk/>
            <pc:sldMk cId="2361718210" sldId="271"/>
            <ac:spMk id="31" creationId="{E3020543-B24B-4EC4-8FFC-8DD88EEA91A8}"/>
          </ac:spMkLst>
        </pc:spChg>
        <pc:spChg chg="add del">
          <ac:chgData name="Kokoski, Trina    (ASD-W)" userId="03badae8-a225-412b-b57a-65e24c84d042" providerId="ADAL" clId="{25733F77-6A46-463E-BB53-1DC69AF7F7A2}" dt="2023-10-11T17:43:41.047" v="467" actId="26606"/>
          <ac:spMkLst>
            <pc:docMk/>
            <pc:sldMk cId="2361718210" sldId="271"/>
            <ac:spMk id="38" creationId="{081EA652-8C6A-4E69-BEB9-170809474553}"/>
          </ac:spMkLst>
        </pc:spChg>
        <pc:spChg chg="add del">
          <ac:chgData name="Kokoski, Trina    (ASD-W)" userId="03badae8-a225-412b-b57a-65e24c84d042" providerId="ADAL" clId="{25733F77-6A46-463E-BB53-1DC69AF7F7A2}" dt="2023-10-11T17:43:41.047" v="467" actId="26606"/>
          <ac:spMkLst>
            <pc:docMk/>
            <pc:sldMk cId="2361718210" sldId="271"/>
            <ac:spMk id="40" creationId="{A4026A73-1F7F-49F2-B319-8CA3B3D53269}"/>
          </ac:spMkLst>
        </pc:spChg>
        <pc:spChg chg="add del">
          <ac:chgData name="Kokoski, Trina    (ASD-W)" userId="03badae8-a225-412b-b57a-65e24c84d042" providerId="ADAL" clId="{25733F77-6A46-463E-BB53-1DC69AF7F7A2}" dt="2023-10-11T17:43:41.047" v="467" actId="26606"/>
          <ac:spMkLst>
            <pc:docMk/>
            <pc:sldMk cId="2361718210" sldId="271"/>
            <ac:spMk id="42" creationId="{5298780A-33B9-4EA2-8F67-DE68AD62841B}"/>
          </ac:spMkLst>
        </pc:spChg>
        <pc:spChg chg="add del">
          <ac:chgData name="Kokoski, Trina    (ASD-W)" userId="03badae8-a225-412b-b57a-65e24c84d042" providerId="ADAL" clId="{25733F77-6A46-463E-BB53-1DC69AF7F7A2}" dt="2023-10-11T17:43:41.047" v="467" actId="26606"/>
          <ac:spMkLst>
            <pc:docMk/>
            <pc:sldMk cId="2361718210" sldId="271"/>
            <ac:spMk id="44" creationId="{7F488E8B-4E1E-4402-8935-D4E6C02615C7}"/>
          </ac:spMkLst>
        </pc:spChg>
        <pc:spChg chg="add del">
          <ac:chgData name="Kokoski, Trina    (ASD-W)" userId="03badae8-a225-412b-b57a-65e24c84d042" providerId="ADAL" clId="{25733F77-6A46-463E-BB53-1DC69AF7F7A2}" dt="2023-10-11T17:44:19.231" v="472" actId="26606"/>
          <ac:spMkLst>
            <pc:docMk/>
            <pc:sldMk cId="2361718210" sldId="271"/>
            <ac:spMk id="49" creationId="{327D73B4-9F5C-4A64-A179-51B9500CB8B5}"/>
          </ac:spMkLst>
        </pc:spChg>
        <pc:spChg chg="add del">
          <ac:chgData name="Kokoski, Trina    (ASD-W)" userId="03badae8-a225-412b-b57a-65e24c84d042" providerId="ADAL" clId="{25733F77-6A46-463E-BB53-1DC69AF7F7A2}" dt="2023-10-11T17:44:19.231" v="472" actId="26606"/>
          <ac:spMkLst>
            <pc:docMk/>
            <pc:sldMk cId="2361718210" sldId="271"/>
            <ac:spMk id="50" creationId="{C1F06963-6374-4B48-844F-071A9BAAAE02}"/>
          </ac:spMkLst>
        </pc:spChg>
        <pc:spChg chg="add del">
          <ac:chgData name="Kokoski, Trina    (ASD-W)" userId="03badae8-a225-412b-b57a-65e24c84d042" providerId="ADAL" clId="{25733F77-6A46-463E-BB53-1DC69AF7F7A2}" dt="2023-10-11T17:44:19.231" v="472" actId="26606"/>
          <ac:spMkLst>
            <pc:docMk/>
            <pc:sldMk cId="2361718210" sldId="271"/>
            <ac:spMk id="51" creationId="{6CB927A4-E432-4310-9CD5-E89FF5063179}"/>
          </ac:spMkLst>
        </pc:spChg>
        <pc:spChg chg="add del">
          <ac:chgData name="Kokoski, Trina    (ASD-W)" userId="03badae8-a225-412b-b57a-65e24c84d042" providerId="ADAL" clId="{25733F77-6A46-463E-BB53-1DC69AF7F7A2}" dt="2023-10-11T17:44:19.231" v="472" actId="26606"/>
          <ac:spMkLst>
            <pc:docMk/>
            <pc:sldMk cId="2361718210" sldId="271"/>
            <ac:spMk id="52" creationId="{1453BF6C-B012-48B7-B4E8-6D7AC7C27D02}"/>
          </ac:spMkLst>
        </pc:spChg>
        <pc:spChg chg="add del">
          <ac:chgData name="Kokoski, Trina    (ASD-W)" userId="03badae8-a225-412b-b57a-65e24c84d042" providerId="ADAL" clId="{25733F77-6A46-463E-BB53-1DC69AF7F7A2}" dt="2023-10-11T17:44:19.231" v="472" actId="26606"/>
          <ac:spMkLst>
            <pc:docMk/>
            <pc:sldMk cId="2361718210" sldId="271"/>
            <ac:spMk id="53" creationId="{E3020543-B24B-4EC4-8FFC-8DD88EEA91A8}"/>
          </ac:spMkLst>
        </pc:spChg>
        <pc:spChg chg="add del">
          <ac:chgData name="Kokoski, Trina    (ASD-W)" userId="03badae8-a225-412b-b57a-65e24c84d042" providerId="ADAL" clId="{25733F77-6A46-463E-BB53-1DC69AF7F7A2}" dt="2023-10-11T21:07:58.716" v="494" actId="26606"/>
          <ac:spMkLst>
            <pc:docMk/>
            <pc:sldMk cId="2361718210" sldId="271"/>
            <ac:spMk id="58" creationId="{A2679492-7988-4050-9056-542444452411}"/>
          </ac:spMkLst>
        </pc:spChg>
        <pc:spChg chg="add del">
          <ac:chgData name="Kokoski, Trina    (ASD-W)" userId="03badae8-a225-412b-b57a-65e24c84d042" providerId="ADAL" clId="{25733F77-6A46-463E-BB53-1DC69AF7F7A2}" dt="2023-10-11T21:07:58.716" v="494" actId="26606"/>
          <ac:spMkLst>
            <pc:docMk/>
            <pc:sldMk cId="2361718210" sldId="271"/>
            <ac:spMk id="60" creationId="{B091B163-7D61-4891-ABCF-5C13D9C418D0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72" creationId="{09588DA8-065E-4F6F-8EFD-43104AB2E0CF}"/>
          </ac:spMkLst>
        </pc:spChg>
        <pc:spChg chg="add del">
          <ac:chgData name="Kokoski, Trina    (ASD-W)" userId="03badae8-a225-412b-b57a-65e24c84d042" providerId="ADAL" clId="{25733F77-6A46-463E-BB53-1DC69AF7F7A2}" dt="2023-10-12T17:02:29.833" v="1185" actId="26606"/>
          <ac:spMkLst>
            <pc:docMk/>
            <pc:sldMk cId="2361718210" sldId="271"/>
            <ac:spMk id="73" creationId="{B65C0385-5E30-4D2E-AF9F-4639659D34E9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74" creationId="{C4285719-470E-454C-AF62-8323075F1F5B}"/>
          </ac:spMkLst>
        </pc:spChg>
        <pc:spChg chg="add del">
          <ac:chgData name="Kokoski, Trina    (ASD-W)" userId="03badae8-a225-412b-b57a-65e24c84d042" providerId="ADAL" clId="{25733F77-6A46-463E-BB53-1DC69AF7F7A2}" dt="2023-10-12T17:02:29.833" v="1185" actId="26606"/>
          <ac:spMkLst>
            <pc:docMk/>
            <pc:sldMk cId="2361718210" sldId="271"/>
            <ac:spMk id="75" creationId="{E335820B-3A29-42C5-AA8D-10ECA43CD985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76" creationId="{CD9FE4EF-C4D8-49A0-B2FF-81D8DB7D8A24}"/>
          </ac:spMkLst>
        </pc:spChg>
        <pc:spChg chg="add">
          <ac:chgData name="Kokoski, Trina    (ASD-W)" userId="03badae8-a225-412b-b57a-65e24c84d042" providerId="ADAL" clId="{25733F77-6A46-463E-BB53-1DC69AF7F7A2}" dt="2023-10-12T17:02:29.833" v="1185" actId="26606"/>
          <ac:spMkLst>
            <pc:docMk/>
            <pc:sldMk cId="2361718210" sldId="271"/>
            <ac:spMk id="77" creationId="{45D37F4E-DDB4-456B-97E0-9937730A039F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78" creationId="{4300840D-0A0B-4512-BACA-B439D5B9C57C}"/>
          </ac:spMkLst>
        </pc:spChg>
        <pc:spChg chg="add">
          <ac:chgData name="Kokoski, Trina    (ASD-W)" userId="03badae8-a225-412b-b57a-65e24c84d042" providerId="ADAL" clId="{25733F77-6A46-463E-BB53-1DC69AF7F7A2}" dt="2023-10-12T17:02:29.833" v="1185" actId="26606"/>
          <ac:spMkLst>
            <pc:docMk/>
            <pc:sldMk cId="2361718210" sldId="271"/>
            <ac:spMk id="79" creationId="{B2DD41CD-8F47-4F56-AD12-4E2FF7696987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80" creationId="{D2B78728-A580-49A7-84F9-6EF6F583ADE0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82" creationId="{38FAA1A1-D861-433F-88FA-1E9D6FD31D11}"/>
          </ac:spMkLst>
        </pc:spChg>
        <pc:spChg chg="add del">
          <ac:chgData name="Kokoski, Trina    (ASD-W)" userId="03badae8-a225-412b-b57a-65e24c84d042" providerId="ADAL" clId="{25733F77-6A46-463E-BB53-1DC69AF7F7A2}" dt="2023-10-11T21:07:58.693" v="493" actId="26606"/>
          <ac:spMkLst>
            <pc:docMk/>
            <pc:sldMk cId="2361718210" sldId="271"/>
            <ac:spMk id="84" creationId="{8D71EDA1-87BF-4D5D-AB79-F346FD19278A}"/>
          </ac:spMkLst>
        </pc:spChg>
        <pc:grpChg chg="add del">
          <ac:chgData name="Kokoski, Trina    (ASD-W)" userId="03badae8-a225-412b-b57a-65e24c84d042" providerId="ADAL" clId="{25733F77-6A46-463E-BB53-1DC69AF7F7A2}" dt="2023-10-11T21:07:58.716" v="494" actId="26606"/>
          <ac:grpSpMkLst>
            <pc:docMk/>
            <pc:sldMk cId="2361718210" sldId="271"/>
            <ac:grpSpMk id="62" creationId="{0474DF76-993E-44DE-AFB0-C416182ACECF}"/>
          </ac:grpSpMkLst>
        </pc:grpChg>
        <pc:picChg chg="add mod ord">
          <ac:chgData name="Kokoski, Trina    (ASD-W)" userId="03badae8-a225-412b-b57a-65e24c84d042" providerId="ADAL" clId="{25733F77-6A46-463E-BB53-1DC69AF7F7A2}" dt="2023-10-12T17:02:29.833" v="1185" actId="26606"/>
          <ac:picMkLst>
            <pc:docMk/>
            <pc:sldMk cId="2361718210" sldId="271"/>
            <ac:picMk id="69" creationId="{B450FB53-799F-AFE6-27A3-6AC9608B5E6D}"/>
          </ac:picMkLst>
        </pc:picChg>
        <pc:cxnChg chg="add del">
          <ac:chgData name="Kokoski, Trina    (ASD-W)" userId="03badae8-a225-412b-b57a-65e24c84d042" providerId="ADAL" clId="{25733F77-6A46-463E-BB53-1DC69AF7F7A2}" dt="2023-10-11T17:43:41.058" v="468" actId="26606"/>
          <ac:cxnSpMkLst>
            <pc:docMk/>
            <pc:sldMk cId="2361718210" sldId="271"/>
            <ac:cxnSpMk id="33" creationId="{C49DA8F6-BCC1-4447-B54C-57856834B94B}"/>
          </ac:cxnSpMkLst>
        </pc:cxnChg>
        <pc:cxnChg chg="add del">
          <ac:chgData name="Kokoski, Trina    (ASD-W)" userId="03badae8-a225-412b-b57a-65e24c84d042" providerId="ADAL" clId="{25733F77-6A46-463E-BB53-1DC69AF7F7A2}" dt="2023-10-11T17:43:41.047" v="467" actId="26606"/>
          <ac:cxnSpMkLst>
            <pc:docMk/>
            <pc:sldMk cId="2361718210" sldId="271"/>
            <ac:cxnSpMk id="46" creationId="{23AAC9B5-8015-485C-ACF9-A750390E9A56}"/>
          </ac:cxnSpMkLst>
        </pc:cxnChg>
        <pc:cxnChg chg="add del">
          <ac:chgData name="Kokoski, Trina    (ASD-W)" userId="03badae8-a225-412b-b57a-65e24c84d042" providerId="ADAL" clId="{25733F77-6A46-463E-BB53-1DC69AF7F7A2}" dt="2023-10-11T17:44:19.231" v="472" actId="26606"/>
          <ac:cxnSpMkLst>
            <pc:docMk/>
            <pc:sldMk cId="2361718210" sldId="271"/>
            <ac:cxnSpMk id="48" creationId="{C49DA8F6-BCC1-4447-B54C-57856834B94B}"/>
          </ac:cxnSpMkLst>
        </pc:cxnChg>
        <pc:cxnChg chg="add del">
          <ac:chgData name="Kokoski, Trina    (ASD-W)" userId="03badae8-a225-412b-b57a-65e24c84d042" providerId="ADAL" clId="{25733F77-6A46-463E-BB53-1DC69AF7F7A2}" dt="2023-10-11T21:07:58.716" v="494" actId="26606"/>
          <ac:cxnSpMkLst>
            <pc:docMk/>
            <pc:sldMk cId="2361718210" sldId="271"/>
            <ac:cxnSpMk id="67" creationId="{C49DA8F6-BCC1-4447-B54C-57856834B94B}"/>
          </ac:cxnSpMkLst>
        </pc:cxnChg>
      </pc:sldChg>
      <pc:sldChg chg="addSp delSp modSp mod delDesignElem">
        <pc:chgData name="Kokoski, Trina    (ASD-W)" userId="03badae8-a225-412b-b57a-65e24c84d042" providerId="ADAL" clId="{25733F77-6A46-463E-BB53-1DC69AF7F7A2}" dt="2023-10-12T17:02:59.086" v="1200" actId="26606"/>
        <pc:sldMkLst>
          <pc:docMk/>
          <pc:sldMk cId="1080286184" sldId="272"/>
        </pc:sldMkLst>
        <pc:spChg chg="mod">
          <ac:chgData name="Kokoski, Trina    (ASD-W)" userId="03badae8-a225-412b-b57a-65e24c84d042" providerId="ADAL" clId="{25733F77-6A46-463E-BB53-1DC69AF7F7A2}" dt="2023-10-12T17:02:59.086" v="1200" actId="26606"/>
          <ac:spMkLst>
            <pc:docMk/>
            <pc:sldMk cId="1080286184" sldId="272"/>
            <ac:spMk id="2" creationId="{BF42B41E-7B19-46EA-B017-808A6B0AA974}"/>
          </ac:spMkLst>
        </pc:spChg>
        <pc:spChg chg="mod">
          <ac:chgData name="Kokoski, Trina    (ASD-W)" userId="03badae8-a225-412b-b57a-65e24c84d042" providerId="ADAL" clId="{25733F77-6A46-463E-BB53-1DC69AF7F7A2}" dt="2023-10-12T17:02:59.086" v="1200" actId="26606"/>
          <ac:spMkLst>
            <pc:docMk/>
            <pc:sldMk cId="1080286184" sldId="272"/>
            <ac:spMk id="3" creationId="{39DB7AE5-723A-4DF7-B0D5-7420AF93F774}"/>
          </ac:spMkLst>
        </pc:spChg>
        <pc:spChg chg="del">
          <ac:chgData name="Kokoski, Trina    (ASD-W)" userId="03badae8-a225-412b-b57a-65e24c84d042" providerId="ADAL" clId="{25733F77-6A46-463E-BB53-1DC69AF7F7A2}" dt="2023-10-11T21:07:13.339" v="491" actId="26606"/>
          <ac:spMkLst>
            <pc:docMk/>
            <pc:sldMk cId="1080286184" sldId="272"/>
            <ac:spMk id="21" creationId="{911A6C77-6109-4F77-975B-C375615A557E}"/>
          </ac:spMkLst>
        </pc:spChg>
        <pc:spChg chg="add del">
          <ac:chgData name="Kokoski, Trina    (ASD-W)" userId="03badae8-a225-412b-b57a-65e24c84d042" providerId="ADAL" clId="{25733F77-6A46-463E-BB53-1DC69AF7F7A2}" dt="2023-10-12T17:02:59.086" v="1200" actId="26606"/>
          <ac:spMkLst>
            <pc:docMk/>
            <pc:sldMk cId="1080286184" sldId="272"/>
            <ac:spMk id="33" creationId="{9F7D5CDA-D291-4307-BF55-1381FED29634}"/>
          </ac:spMkLst>
        </pc:spChg>
        <pc:spChg chg="add">
          <ac:chgData name="Kokoski, Trina    (ASD-W)" userId="03badae8-a225-412b-b57a-65e24c84d042" providerId="ADAL" clId="{25733F77-6A46-463E-BB53-1DC69AF7F7A2}" dt="2023-10-12T17:02:59.086" v="1200" actId="26606"/>
          <ac:spMkLst>
            <pc:docMk/>
            <pc:sldMk cId="1080286184" sldId="272"/>
            <ac:spMk id="38" creationId="{743AA782-23D1-4521-8CAD-47662984AA08}"/>
          </ac:spMkLst>
        </pc:spChg>
        <pc:spChg chg="add">
          <ac:chgData name="Kokoski, Trina    (ASD-W)" userId="03badae8-a225-412b-b57a-65e24c84d042" providerId="ADAL" clId="{25733F77-6A46-463E-BB53-1DC69AF7F7A2}" dt="2023-10-12T17:02:59.086" v="1200" actId="26606"/>
          <ac:spMkLst>
            <pc:docMk/>
            <pc:sldMk cId="1080286184" sldId="272"/>
            <ac:spMk id="40" creationId="{71877DBC-BB60-40F0-AC93-2ACDBAAE60CE}"/>
          </ac:spMkLst>
        </pc:spChg>
        <pc:grpChg chg="del">
          <ac:chgData name="Kokoski, Trina    (ASD-W)" userId="03badae8-a225-412b-b57a-65e24c84d042" providerId="ADAL" clId="{25733F77-6A46-463E-BB53-1DC69AF7F7A2}" dt="2023-10-11T21:07:13.339" v="491" actId="26606"/>
          <ac:grpSpMkLst>
            <pc:docMk/>
            <pc:sldMk cId="1080286184" sldId="272"/>
            <ac:grpSpMk id="23" creationId="{CB343D17-9934-455E-B326-2F39206BA44A}"/>
          </ac:grpSpMkLst>
        </pc:grpChg>
        <pc:picChg chg="mod ord">
          <ac:chgData name="Kokoski, Trina    (ASD-W)" userId="03badae8-a225-412b-b57a-65e24c84d042" providerId="ADAL" clId="{25733F77-6A46-463E-BB53-1DC69AF7F7A2}" dt="2023-10-12T17:02:59.086" v="1200" actId="26606"/>
          <ac:picMkLst>
            <pc:docMk/>
            <pc:sldMk cId="1080286184" sldId="272"/>
            <ac:picMk id="5" creationId="{546CBD1D-84E2-441C-A247-AE40BD857C01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7:02:04.717" v="1184" actId="255"/>
        <pc:sldMkLst>
          <pc:docMk/>
          <pc:sldMk cId="2564137884" sldId="273"/>
        </pc:sldMkLst>
        <pc:spChg chg="mod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2" creationId="{2635BC69-6569-4C14-8ACE-C72C354AE2F4}"/>
          </ac:spMkLst>
        </pc:spChg>
        <pc:spChg chg="add del mod">
          <ac:chgData name="Kokoski, Trina    (ASD-W)" userId="03badae8-a225-412b-b57a-65e24c84d042" providerId="ADAL" clId="{25733F77-6A46-463E-BB53-1DC69AF7F7A2}" dt="2023-10-12T17:02:04.717" v="1184" actId="255"/>
          <ac:spMkLst>
            <pc:docMk/>
            <pc:sldMk cId="2564137884" sldId="273"/>
            <ac:spMk id="3" creationId="{D9D901CD-D19A-4F2F-B00E-EC4E07694406}"/>
          </ac:spMkLst>
        </pc:spChg>
        <pc:spChg chg="add del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8" creationId="{827B839B-9ADE-406B-8590-F1CAEDED45A1}"/>
          </ac:spMkLst>
        </pc:spChg>
        <pc:spChg chg="add del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10" creationId="{CFE45BF0-46DB-408C-B5F7-7B11716805D4}"/>
          </ac:spMkLst>
        </pc:spChg>
        <pc:spChg chg="add del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12" creationId="{2AEBC8F2-97B1-41B4-93F1-2D289E197FBA}"/>
          </ac:spMkLst>
        </pc:spChg>
        <pc:spChg chg="add del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14" creationId="{472E3A19-F5D5-48FC-BB9C-48C2F68F598B}"/>
          </ac:spMkLst>
        </pc:spChg>
        <pc:spChg chg="add del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16" creationId="{7A62E32F-BB65-43A8-8EB5-92346890E549}"/>
          </ac:spMkLst>
        </pc:spChg>
        <pc:spChg chg="add del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18" creationId="{14E91B64-9FCC-451E-AFB4-A827D6329367}"/>
          </ac:spMkLst>
        </pc:spChg>
        <pc:spChg chg="add del">
          <ac:chgData name="Kokoski, Trina    (ASD-W)" userId="03badae8-a225-412b-b57a-65e24c84d042" providerId="ADAL" clId="{25733F77-6A46-463E-BB53-1DC69AF7F7A2}" dt="2023-10-11T21:05:00.420" v="482" actId="26606"/>
          <ac:spMkLst>
            <pc:docMk/>
            <pc:sldMk cId="2564137884" sldId="273"/>
            <ac:spMk id="24" creationId="{2659FDB4-FCBE-4A89-B46D-43D4FA54464D}"/>
          </ac:spMkLst>
        </pc:spChg>
        <pc:spChg chg="add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25" creationId="{743AA782-23D1-4521-8CAD-47662984AA08}"/>
          </ac:spMkLst>
        </pc:spChg>
        <pc:spChg chg="add">
          <ac:chgData name="Kokoski, Trina    (ASD-W)" userId="03badae8-a225-412b-b57a-65e24c84d042" providerId="ADAL" clId="{25733F77-6A46-463E-BB53-1DC69AF7F7A2}" dt="2023-10-12T17:01:06.300" v="1172" actId="26606"/>
          <ac:spMkLst>
            <pc:docMk/>
            <pc:sldMk cId="2564137884" sldId="273"/>
            <ac:spMk id="27" creationId="{71877DBC-BB60-40F0-AC93-2ACDBAAE60CE}"/>
          </ac:spMkLst>
        </pc:spChg>
        <pc:graphicFrameChg chg="add del">
          <ac:chgData name="Kokoski, Trina    (ASD-W)" userId="03badae8-a225-412b-b57a-65e24c84d042" providerId="ADAL" clId="{25733F77-6A46-463E-BB53-1DC69AF7F7A2}" dt="2023-10-11T21:05:00.420" v="482" actId="26606"/>
          <ac:graphicFrameMkLst>
            <pc:docMk/>
            <pc:sldMk cId="2564137884" sldId="273"/>
            <ac:graphicFrameMk id="20" creationId="{6CC52B99-B8CD-4907-F798-B271DABCFB70}"/>
          </ac:graphicFrameMkLst>
        </pc:graphicFrameChg>
        <pc:picChg chg="add">
          <ac:chgData name="Kokoski, Trina    (ASD-W)" userId="03badae8-a225-412b-b57a-65e24c84d042" providerId="ADAL" clId="{25733F77-6A46-463E-BB53-1DC69AF7F7A2}" dt="2023-10-12T17:01:06.300" v="1172" actId="26606"/>
          <ac:picMkLst>
            <pc:docMk/>
            <pc:sldMk cId="2564137884" sldId="273"/>
            <ac:picMk id="22" creationId="{01BE6270-4620-5BCA-4843-9C8ACD30A3B0}"/>
          </ac:picMkLst>
        </pc:picChg>
        <pc:cxnChg chg="add del">
          <ac:chgData name="Kokoski, Trina    (ASD-W)" userId="03badae8-a225-412b-b57a-65e24c84d042" providerId="ADAL" clId="{25733F77-6A46-463E-BB53-1DC69AF7F7A2}" dt="2023-10-11T21:05:00.420" v="482" actId="26606"/>
          <ac:cxnSpMkLst>
            <pc:docMk/>
            <pc:sldMk cId="2564137884" sldId="273"/>
            <ac:cxnSpMk id="26" creationId="{C8F51B3F-8331-4E4A-AE96-D47B1006EEAD}"/>
          </ac:cxnSpMkLst>
        </pc:cxnChg>
      </pc:sldChg>
      <pc:sldChg chg="addSp delSp modSp mod delDesignElem">
        <pc:chgData name="Kokoski, Trina    (ASD-W)" userId="03badae8-a225-412b-b57a-65e24c84d042" providerId="ADAL" clId="{25733F77-6A46-463E-BB53-1DC69AF7F7A2}" dt="2023-10-12T17:00:25.226" v="1171" actId="20577"/>
        <pc:sldMkLst>
          <pc:docMk/>
          <pc:sldMk cId="1775935749" sldId="274"/>
        </pc:sldMkLst>
        <pc:spChg chg="mod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2" creationId="{EF87BA0C-0239-4E51-BE6B-77A971A9D371}"/>
          </ac:spMkLst>
        </pc:spChg>
        <pc:spChg chg="mod">
          <ac:chgData name="Kokoski, Trina    (ASD-W)" userId="03badae8-a225-412b-b57a-65e24c84d042" providerId="ADAL" clId="{25733F77-6A46-463E-BB53-1DC69AF7F7A2}" dt="2023-10-12T17:00:25.226" v="1171" actId="20577"/>
          <ac:spMkLst>
            <pc:docMk/>
            <pc:sldMk cId="1775935749" sldId="274"/>
            <ac:spMk id="3" creationId="{651787D9-35E4-4351-9DDB-44722B1F70B0}"/>
          </ac:spMkLst>
        </pc:spChg>
        <pc:spChg chg="del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8" creationId="{827B839B-9ADE-406B-8590-F1CAEDED45A1}"/>
          </ac:spMkLst>
        </pc:spChg>
        <pc:spChg chg="del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10" creationId="{CFE45BF0-46DB-408C-B5F7-7B11716805D4}"/>
          </ac:spMkLst>
        </pc:spChg>
        <pc:spChg chg="del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12" creationId="{2AEBC8F2-97B1-41B4-93F1-2D289E197FBA}"/>
          </ac:spMkLst>
        </pc:spChg>
        <pc:spChg chg="del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14" creationId="{472E3A19-F5D5-48FC-BB9C-48C2F68F598B}"/>
          </ac:spMkLst>
        </pc:spChg>
        <pc:spChg chg="del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16" creationId="{7A62E32F-BB65-43A8-8EB5-92346890E549}"/>
          </ac:spMkLst>
        </pc:spChg>
        <pc:spChg chg="del">
          <ac:chgData name="Kokoski, Trina    (ASD-W)" userId="03badae8-a225-412b-b57a-65e24c84d042" providerId="ADAL" clId="{25733F77-6A46-463E-BB53-1DC69AF7F7A2}" dt="2023-10-11T21:04:28.571" v="480" actId="26606"/>
          <ac:spMkLst>
            <pc:docMk/>
            <pc:sldMk cId="1775935749" sldId="274"/>
            <ac:spMk id="18" creationId="{14E91B64-9FCC-451E-AFB4-A827D6329367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775935749" sldId="274"/>
            <ac:spMk id="24" creationId="{F944E337-3E5D-4A1F-A5A1-2057F25B8A7B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775935749" sldId="274"/>
            <ac:spMk id="26" creationId="{4DA50D69-7CF7-4844-B844-A2B821C77F24}"/>
          </ac:spMkLst>
        </pc:spChg>
        <pc:picChg chg="add">
          <ac:chgData name="Kokoski, Trina    (ASD-W)" userId="03badae8-a225-412b-b57a-65e24c84d042" providerId="ADAL" clId="{25733F77-6A46-463E-BB53-1DC69AF7F7A2}" dt="2023-10-11T21:04:28.571" v="480" actId="26606"/>
          <ac:picMkLst>
            <pc:docMk/>
            <pc:sldMk cId="1775935749" sldId="274"/>
            <ac:picMk id="20" creationId="{8428C288-26BB-B8D4-8DC1-DCB19EDC1876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6:58:40.189" v="1160" actId="255"/>
        <pc:sldMkLst>
          <pc:docMk/>
          <pc:sldMk cId="3524383677" sldId="276"/>
        </pc:sldMkLst>
        <pc:spChg chg="mod">
          <ac:chgData name="Kokoski, Trina    (ASD-W)" userId="03badae8-a225-412b-b57a-65e24c84d042" providerId="ADAL" clId="{25733F77-6A46-463E-BB53-1DC69AF7F7A2}" dt="2023-10-12T16:58:25.685" v="1159" actId="26606"/>
          <ac:spMkLst>
            <pc:docMk/>
            <pc:sldMk cId="3524383677" sldId="276"/>
            <ac:spMk id="2" creationId="{A17CEFAD-5A8C-490A-BE3B-3AB4EF011A40}"/>
          </ac:spMkLst>
        </pc:spChg>
        <pc:spChg chg="mod">
          <ac:chgData name="Kokoski, Trina    (ASD-W)" userId="03badae8-a225-412b-b57a-65e24c84d042" providerId="ADAL" clId="{25733F77-6A46-463E-BB53-1DC69AF7F7A2}" dt="2023-10-12T16:58:40.189" v="1160" actId="255"/>
          <ac:spMkLst>
            <pc:docMk/>
            <pc:sldMk cId="3524383677" sldId="276"/>
            <ac:spMk id="3" creationId="{E26AA4AC-E212-4BEB-AD52-38E4BD82330F}"/>
          </ac:spMkLst>
        </pc:spChg>
        <pc:spChg chg="del">
          <ac:chgData name="Kokoski, Trina    (ASD-W)" userId="03badae8-a225-412b-b57a-65e24c84d042" providerId="ADAL" clId="{25733F77-6A46-463E-BB53-1DC69AF7F7A2}" dt="2023-10-11T21:04:00.769" v="479" actId="26606"/>
          <ac:spMkLst>
            <pc:docMk/>
            <pc:sldMk cId="3524383677" sldId="276"/>
            <ac:spMk id="13" creationId="{1B15ED52-F352-441B-82BF-E0EA34836D08}"/>
          </ac:spMkLst>
        </pc:spChg>
        <pc:spChg chg="del">
          <ac:chgData name="Kokoski, Trina    (ASD-W)" userId="03badae8-a225-412b-b57a-65e24c84d042" providerId="ADAL" clId="{25733F77-6A46-463E-BB53-1DC69AF7F7A2}" dt="2023-10-11T21:04:00.769" v="479" actId="26606"/>
          <ac:spMkLst>
            <pc:docMk/>
            <pc:sldMk cId="3524383677" sldId="276"/>
            <ac:spMk id="15" creationId="{3B2E3793-BFE6-45A2-9B7B-E18844431C99}"/>
          </ac:spMkLst>
        </pc:spChg>
        <pc:spChg chg="del">
          <ac:chgData name="Kokoski, Trina    (ASD-W)" userId="03badae8-a225-412b-b57a-65e24c84d042" providerId="ADAL" clId="{25733F77-6A46-463E-BB53-1DC69AF7F7A2}" dt="2023-10-11T21:04:00.769" v="479" actId="26606"/>
          <ac:spMkLst>
            <pc:docMk/>
            <pc:sldMk cId="3524383677" sldId="276"/>
            <ac:spMk id="17" creationId="{BC4C4868-CB8F-4AF9-9CDB-8108F2C19B67}"/>
          </ac:spMkLst>
        </pc:spChg>
        <pc:spChg chg="del">
          <ac:chgData name="Kokoski, Trina    (ASD-W)" userId="03badae8-a225-412b-b57a-65e24c84d042" providerId="ADAL" clId="{25733F77-6A46-463E-BB53-1DC69AF7F7A2}" dt="2023-10-11T21:04:00.769" v="479" actId="26606"/>
          <ac:spMkLst>
            <pc:docMk/>
            <pc:sldMk cId="3524383677" sldId="276"/>
            <ac:spMk id="19" creationId="{375E0459-6403-40CD-989D-56A4407CA12E}"/>
          </ac:spMkLst>
        </pc:spChg>
        <pc:spChg chg="del">
          <ac:chgData name="Kokoski, Trina    (ASD-W)" userId="03badae8-a225-412b-b57a-65e24c84d042" providerId="ADAL" clId="{25733F77-6A46-463E-BB53-1DC69AF7F7A2}" dt="2023-10-11T21:04:00.769" v="479" actId="26606"/>
          <ac:spMkLst>
            <pc:docMk/>
            <pc:sldMk cId="3524383677" sldId="276"/>
            <ac:spMk id="21" creationId="{53E5B1A8-3AC9-4BD1-9BBC-78CA94F2D1BA}"/>
          </ac:spMkLst>
        </pc:spChg>
        <pc:spChg chg="add del">
          <ac:chgData name="Kokoski, Trina    (ASD-W)" userId="03badae8-a225-412b-b57a-65e24c84d042" providerId="ADAL" clId="{25733F77-6A46-463E-BB53-1DC69AF7F7A2}" dt="2023-10-12T16:56:56.490" v="1148" actId="26606"/>
          <ac:spMkLst>
            <pc:docMk/>
            <pc:sldMk cId="3524383677" sldId="276"/>
            <ac:spMk id="28" creationId="{245A9F99-D9B1-4094-A2E2-B90AC1DB7B9C}"/>
          </ac:spMkLst>
        </pc:spChg>
        <pc:spChg chg="add del">
          <ac:chgData name="Kokoski, Trina    (ASD-W)" userId="03badae8-a225-412b-b57a-65e24c84d042" providerId="ADAL" clId="{25733F77-6A46-463E-BB53-1DC69AF7F7A2}" dt="2023-10-12T16:56:56.490" v="1148" actId="26606"/>
          <ac:spMkLst>
            <pc:docMk/>
            <pc:sldMk cId="3524383677" sldId="276"/>
            <ac:spMk id="30" creationId="{B7FAF607-473A-4A43-A23D-BBFF5C4117BB}"/>
          </ac:spMkLst>
        </pc:spChg>
        <pc:spChg chg="add del">
          <ac:chgData name="Kokoski, Trina    (ASD-W)" userId="03badae8-a225-412b-b57a-65e24c84d042" providerId="ADAL" clId="{25733F77-6A46-463E-BB53-1DC69AF7F7A2}" dt="2023-10-12T16:58:25.685" v="1159" actId="26606"/>
          <ac:spMkLst>
            <pc:docMk/>
            <pc:sldMk cId="3524383677" sldId="276"/>
            <ac:spMk id="40" creationId="{7FF47CB7-972F-479F-A36D-9E72D26EC8DA}"/>
          </ac:spMkLst>
        </pc:spChg>
        <pc:spChg chg="add del">
          <ac:chgData name="Kokoski, Trina    (ASD-W)" userId="03badae8-a225-412b-b57a-65e24c84d042" providerId="ADAL" clId="{25733F77-6A46-463E-BB53-1DC69AF7F7A2}" dt="2023-10-12T16:58:25.685" v="1159" actId="26606"/>
          <ac:spMkLst>
            <pc:docMk/>
            <pc:sldMk cId="3524383677" sldId="276"/>
            <ac:spMk id="42" creationId="{0D153B68-5844-490D-8E67-F616D6D721CA}"/>
          </ac:spMkLst>
        </pc:spChg>
        <pc:spChg chg="add del">
          <ac:chgData name="Kokoski, Trina    (ASD-W)" userId="03badae8-a225-412b-b57a-65e24c84d042" providerId="ADAL" clId="{25733F77-6A46-463E-BB53-1DC69AF7F7A2}" dt="2023-10-12T16:58:25.685" v="1159" actId="26606"/>
          <ac:spMkLst>
            <pc:docMk/>
            <pc:sldMk cId="3524383677" sldId="276"/>
            <ac:spMk id="44" creationId="{9A0D773F-7A7D-4DBB-9DEA-86BB8B8F4BC8}"/>
          </ac:spMkLst>
        </pc:spChg>
        <pc:spChg chg="add">
          <ac:chgData name="Kokoski, Trina    (ASD-W)" userId="03badae8-a225-412b-b57a-65e24c84d042" providerId="ADAL" clId="{25733F77-6A46-463E-BB53-1DC69AF7F7A2}" dt="2023-10-12T16:58:25.685" v="1159" actId="26606"/>
          <ac:spMkLst>
            <pc:docMk/>
            <pc:sldMk cId="3524383677" sldId="276"/>
            <ac:spMk id="49" creationId="{743AA782-23D1-4521-8CAD-47662984AA08}"/>
          </ac:spMkLst>
        </pc:spChg>
        <pc:spChg chg="add">
          <ac:chgData name="Kokoski, Trina    (ASD-W)" userId="03badae8-a225-412b-b57a-65e24c84d042" providerId="ADAL" clId="{25733F77-6A46-463E-BB53-1DC69AF7F7A2}" dt="2023-10-12T16:58:25.685" v="1159" actId="26606"/>
          <ac:spMkLst>
            <pc:docMk/>
            <pc:sldMk cId="3524383677" sldId="276"/>
            <ac:spMk id="51" creationId="{71877DBC-BB60-40F0-AC93-2ACDBAAE60CE}"/>
          </ac:spMkLst>
        </pc:spChg>
        <pc:grpChg chg="add del">
          <ac:chgData name="Kokoski, Trina    (ASD-W)" userId="03badae8-a225-412b-b57a-65e24c84d042" providerId="ADAL" clId="{25733F77-6A46-463E-BB53-1DC69AF7F7A2}" dt="2023-10-12T16:56:56.490" v="1148" actId="26606"/>
          <ac:grpSpMkLst>
            <pc:docMk/>
            <pc:sldMk cId="3524383677" sldId="276"/>
            <ac:grpSpMk id="32" creationId="{C5F6476F-D303-44D3-B30F-1BA348F0F64A}"/>
          </ac:grpSpMkLst>
        </pc:grpChg>
        <pc:picChg chg="add mod ord">
          <ac:chgData name="Kokoski, Trina    (ASD-W)" userId="03badae8-a225-412b-b57a-65e24c84d042" providerId="ADAL" clId="{25733F77-6A46-463E-BB53-1DC69AF7F7A2}" dt="2023-10-12T16:58:25.685" v="1159" actId="26606"/>
          <ac:picMkLst>
            <pc:docMk/>
            <pc:sldMk cId="3524383677" sldId="276"/>
            <ac:picMk id="25" creationId="{832393D0-D7C8-F4A4-4AAF-903C5178515D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8:13:50.437" v="1267" actId="20577"/>
        <pc:sldMkLst>
          <pc:docMk/>
          <pc:sldMk cId="3577762386" sldId="277"/>
        </pc:sldMkLst>
        <pc:spChg chg="mod">
          <ac:chgData name="Kokoski, Trina    (ASD-W)" userId="03badae8-a225-412b-b57a-65e24c84d042" providerId="ADAL" clId="{25733F77-6A46-463E-BB53-1DC69AF7F7A2}" dt="2023-10-12T18:13:37.400" v="1264" actId="122"/>
          <ac:spMkLst>
            <pc:docMk/>
            <pc:sldMk cId="3577762386" sldId="277"/>
            <ac:spMk id="2" creationId="{F76D3C25-8656-4490-A4E0-6191524968FE}"/>
          </ac:spMkLst>
        </pc:spChg>
        <pc:spChg chg="mod">
          <ac:chgData name="Kokoski, Trina    (ASD-W)" userId="03badae8-a225-412b-b57a-65e24c84d042" providerId="ADAL" clId="{25733F77-6A46-463E-BB53-1DC69AF7F7A2}" dt="2023-10-12T18:13:50.437" v="1267" actId="20577"/>
          <ac:spMkLst>
            <pc:docMk/>
            <pc:sldMk cId="3577762386" sldId="277"/>
            <ac:spMk id="3" creationId="{BB866F4E-33FA-40BE-8844-E0A8536D85B9}"/>
          </ac:spMkLst>
        </pc:spChg>
        <pc:spChg chg="add del">
          <ac:chgData name="Kokoski, Trina    (ASD-W)" userId="03badae8-a225-412b-b57a-65e24c84d042" providerId="ADAL" clId="{25733F77-6A46-463E-BB53-1DC69AF7F7A2}" dt="2023-10-11T21:05:30.432" v="485" actId="26606"/>
          <ac:spMkLst>
            <pc:docMk/>
            <pc:sldMk cId="3577762386" sldId="277"/>
            <ac:spMk id="8" creationId="{827B839B-9ADE-406B-8590-F1CAEDED45A1}"/>
          </ac:spMkLst>
        </pc:spChg>
        <pc:spChg chg="add del">
          <ac:chgData name="Kokoski, Trina    (ASD-W)" userId="03badae8-a225-412b-b57a-65e24c84d042" providerId="ADAL" clId="{25733F77-6A46-463E-BB53-1DC69AF7F7A2}" dt="2023-10-11T21:05:30.432" v="485" actId="26606"/>
          <ac:spMkLst>
            <pc:docMk/>
            <pc:sldMk cId="3577762386" sldId="277"/>
            <ac:spMk id="10" creationId="{CFE45BF0-46DB-408C-B5F7-7B11716805D4}"/>
          </ac:spMkLst>
        </pc:spChg>
        <pc:spChg chg="add del">
          <ac:chgData name="Kokoski, Trina    (ASD-W)" userId="03badae8-a225-412b-b57a-65e24c84d042" providerId="ADAL" clId="{25733F77-6A46-463E-BB53-1DC69AF7F7A2}" dt="2023-10-11T21:05:30.432" v="485" actId="26606"/>
          <ac:spMkLst>
            <pc:docMk/>
            <pc:sldMk cId="3577762386" sldId="277"/>
            <ac:spMk id="12" creationId="{2AEBC8F2-97B1-41B4-93F1-2D289E197FBA}"/>
          </ac:spMkLst>
        </pc:spChg>
        <pc:spChg chg="add del">
          <ac:chgData name="Kokoski, Trina    (ASD-W)" userId="03badae8-a225-412b-b57a-65e24c84d042" providerId="ADAL" clId="{25733F77-6A46-463E-BB53-1DC69AF7F7A2}" dt="2023-10-11T21:05:30.432" v="485" actId="26606"/>
          <ac:spMkLst>
            <pc:docMk/>
            <pc:sldMk cId="3577762386" sldId="277"/>
            <ac:spMk id="14" creationId="{472E3A19-F5D5-48FC-BB9C-48C2F68F598B}"/>
          </ac:spMkLst>
        </pc:spChg>
        <pc:spChg chg="add del">
          <ac:chgData name="Kokoski, Trina    (ASD-W)" userId="03badae8-a225-412b-b57a-65e24c84d042" providerId="ADAL" clId="{25733F77-6A46-463E-BB53-1DC69AF7F7A2}" dt="2023-10-11T21:05:30.432" v="485" actId="26606"/>
          <ac:spMkLst>
            <pc:docMk/>
            <pc:sldMk cId="3577762386" sldId="277"/>
            <ac:spMk id="16" creationId="{7A62E32F-BB65-43A8-8EB5-92346890E549}"/>
          </ac:spMkLst>
        </pc:spChg>
        <pc:spChg chg="add del">
          <ac:chgData name="Kokoski, Trina    (ASD-W)" userId="03badae8-a225-412b-b57a-65e24c84d042" providerId="ADAL" clId="{25733F77-6A46-463E-BB53-1DC69AF7F7A2}" dt="2023-10-11T21:05:30.432" v="485" actId="26606"/>
          <ac:spMkLst>
            <pc:docMk/>
            <pc:sldMk cId="3577762386" sldId="277"/>
            <ac:spMk id="18" creationId="{14E91B64-9FCC-451E-AFB4-A827D6329367}"/>
          </ac:spMkLst>
        </pc:spChg>
        <pc:spChg chg="add del">
          <ac:chgData name="Kokoski, Trina    (ASD-W)" userId="03badae8-a225-412b-b57a-65e24c84d042" providerId="ADAL" clId="{25733F77-6A46-463E-BB53-1DC69AF7F7A2}" dt="2023-10-12T16:57:45.509" v="1150" actId="26606"/>
          <ac:spMkLst>
            <pc:docMk/>
            <pc:sldMk cId="3577762386" sldId="277"/>
            <ac:spMk id="28" creationId="{F944E337-3E5D-4A1F-A5A1-2057F25B8A7B}"/>
          </ac:spMkLst>
        </pc:spChg>
        <pc:spChg chg="add del">
          <ac:chgData name="Kokoski, Trina    (ASD-W)" userId="03badae8-a225-412b-b57a-65e24c84d042" providerId="ADAL" clId="{25733F77-6A46-463E-BB53-1DC69AF7F7A2}" dt="2023-10-12T16:57:45.509" v="1150" actId="26606"/>
          <ac:spMkLst>
            <pc:docMk/>
            <pc:sldMk cId="3577762386" sldId="277"/>
            <ac:spMk id="29" creationId="{4DA50D69-7CF7-4844-B844-A2B821C77F24}"/>
          </ac:spMkLst>
        </pc:spChg>
        <pc:spChg chg="add">
          <ac:chgData name="Kokoski, Trina    (ASD-W)" userId="03badae8-a225-412b-b57a-65e24c84d042" providerId="ADAL" clId="{25733F77-6A46-463E-BB53-1DC69AF7F7A2}" dt="2023-10-12T16:57:45.509" v="1150" actId="26606"/>
          <ac:spMkLst>
            <pc:docMk/>
            <pc:sldMk cId="3577762386" sldId="277"/>
            <ac:spMk id="35" creationId="{45D37F4E-DDB4-456B-97E0-9937730A039F}"/>
          </ac:spMkLst>
        </pc:spChg>
        <pc:spChg chg="add">
          <ac:chgData name="Kokoski, Trina    (ASD-W)" userId="03badae8-a225-412b-b57a-65e24c84d042" providerId="ADAL" clId="{25733F77-6A46-463E-BB53-1DC69AF7F7A2}" dt="2023-10-12T16:57:45.509" v="1150" actId="26606"/>
          <ac:spMkLst>
            <pc:docMk/>
            <pc:sldMk cId="3577762386" sldId="277"/>
            <ac:spMk id="37" creationId="{B2DD41CD-8F47-4F56-AD12-4E2FF7696987}"/>
          </ac:spMkLst>
        </pc:spChg>
        <pc:grpChg chg="add del">
          <ac:chgData name="Kokoski, Trina    (ASD-W)" userId="03badae8-a225-412b-b57a-65e24c84d042" providerId="ADAL" clId="{25733F77-6A46-463E-BB53-1DC69AF7F7A2}" dt="2023-10-11T21:05:30.419" v="484" actId="26606"/>
          <ac:grpSpMkLst>
            <pc:docMk/>
            <pc:sldMk cId="3577762386" sldId="277"/>
            <ac:grpSpMk id="24" creationId="{5EFBDE31-BB3E-6CFC-23CD-B5976DA38438}"/>
          </ac:grpSpMkLst>
        </pc:grpChg>
        <pc:picChg chg="add del">
          <ac:chgData name="Kokoski, Trina    (ASD-W)" userId="03badae8-a225-412b-b57a-65e24c84d042" providerId="ADAL" clId="{25733F77-6A46-463E-BB53-1DC69AF7F7A2}" dt="2023-10-11T21:05:30.419" v="484" actId="26606"/>
          <ac:picMkLst>
            <pc:docMk/>
            <pc:sldMk cId="3577762386" sldId="277"/>
            <ac:picMk id="20" creationId="{C387DA23-0136-FB5D-98CF-14461746176E}"/>
          </ac:picMkLst>
        </pc:picChg>
        <pc:picChg chg="add mod ord">
          <ac:chgData name="Kokoski, Trina    (ASD-W)" userId="03badae8-a225-412b-b57a-65e24c84d042" providerId="ADAL" clId="{25733F77-6A46-463E-BB53-1DC69AF7F7A2}" dt="2023-10-12T16:57:45.509" v="1150" actId="26606"/>
          <ac:picMkLst>
            <pc:docMk/>
            <pc:sldMk cId="3577762386" sldId="277"/>
            <ac:picMk id="30" creationId="{2A145DF8-8134-46AA-60D8-DD93F023792F}"/>
          </ac:picMkLst>
        </pc:picChg>
      </pc:sldChg>
      <pc:sldChg chg="addSp delSp modSp del mod delDesignElem">
        <pc:chgData name="Kokoski, Trina    (ASD-W)" userId="03badae8-a225-412b-b57a-65e24c84d042" providerId="ADAL" clId="{25733F77-6A46-463E-BB53-1DC69AF7F7A2}" dt="2023-10-12T17:08:47.052" v="1210" actId="2696"/>
        <pc:sldMkLst>
          <pc:docMk/>
          <pc:sldMk cId="1534087954" sldId="278"/>
        </pc:sldMkLst>
        <pc:spChg chg="mod">
          <ac:chgData name="Kokoski, Trina    (ASD-W)" userId="03badae8-a225-412b-b57a-65e24c84d042" providerId="ADAL" clId="{25733F77-6A46-463E-BB53-1DC69AF7F7A2}" dt="2023-10-12T15:48:55.642" v="681" actId="20577"/>
          <ac:spMkLst>
            <pc:docMk/>
            <pc:sldMk cId="1534087954" sldId="278"/>
            <ac:spMk id="2" creationId="{A02AD624-E606-DFDB-33CC-47D73DF961FA}"/>
          </ac:spMkLst>
        </pc:spChg>
        <pc:spChg chg="mod">
          <ac:chgData name="Kokoski, Trina    (ASD-W)" userId="03badae8-a225-412b-b57a-65e24c84d042" providerId="ADAL" clId="{25733F77-6A46-463E-BB53-1DC69AF7F7A2}" dt="2023-10-12T15:49:21.111" v="693" actId="20577"/>
          <ac:spMkLst>
            <pc:docMk/>
            <pc:sldMk cId="1534087954" sldId="278"/>
            <ac:spMk id="3" creationId="{FAFE0BA4-FA5A-C232-000A-FE7B903097D9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8" creationId="{09588DA8-065E-4F6F-8EFD-43104AB2E0CF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10" creationId="{C4285719-470E-454C-AF62-8323075F1F5B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12" creationId="{CD9FE4EF-C4D8-49A0-B2FF-81D8DB7D8A24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14" creationId="{4300840D-0A0B-4512-BACA-B439D5B9C57C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16" creationId="{D2B78728-A580-49A7-84F9-6EF6F583ADE0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18" creationId="{38FAA1A1-D861-433F-88FA-1E9D6FD31D11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534087954" sldId="278"/>
            <ac:spMk id="20" creationId="{8D71EDA1-87BF-4D5D-AB79-F346FD19278A}"/>
          </ac:spMkLst>
        </pc:spChg>
        <pc:spChg chg="add del">
          <ac:chgData name="Kokoski, Trina    (ASD-W)" userId="03badae8-a225-412b-b57a-65e24c84d042" providerId="ADAL" clId="{25733F77-6A46-463E-BB53-1DC69AF7F7A2}" dt="2023-10-12T15:06:17.027" v="609" actId="26606"/>
          <ac:spMkLst>
            <pc:docMk/>
            <pc:sldMk cId="1534087954" sldId="278"/>
            <ac:spMk id="23" creationId="{C0763A76-9F1C-4FC5-82B7-DD475DA461B2}"/>
          </ac:spMkLst>
        </pc:spChg>
        <pc:spChg chg="add del">
          <ac:chgData name="Kokoski, Trina    (ASD-W)" userId="03badae8-a225-412b-b57a-65e24c84d042" providerId="ADAL" clId="{25733F77-6A46-463E-BB53-1DC69AF7F7A2}" dt="2023-10-12T15:06:17.027" v="609" actId="26606"/>
          <ac:spMkLst>
            <pc:docMk/>
            <pc:sldMk cId="1534087954" sldId="278"/>
            <ac:spMk id="24" creationId="{E81BF4F6-F2CF-4984-9D14-D6966D92F99F}"/>
          </ac:spMkLst>
        </pc:spChg>
        <pc:spChg chg="add del">
          <ac:chgData name="Kokoski, Trina    (ASD-W)" userId="03badae8-a225-412b-b57a-65e24c84d042" providerId="ADAL" clId="{25733F77-6A46-463E-BB53-1DC69AF7F7A2}" dt="2023-10-12T13:47:55.305" v="533" actId="26606"/>
          <ac:spMkLst>
            <pc:docMk/>
            <pc:sldMk cId="1534087954" sldId="278"/>
            <ac:spMk id="26" creationId="{9B7AD9F6-8CE7-4299-8FC6-328F4DCD3FF9}"/>
          </ac:spMkLst>
        </pc:spChg>
        <pc:spChg chg="add del">
          <ac:chgData name="Kokoski, Trina    (ASD-W)" userId="03badae8-a225-412b-b57a-65e24c84d042" providerId="ADAL" clId="{25733F77-6A46-463E-BB53-1DC69AF7F7A2}" dt="2023-10-12T13:47:55.305" v="533" actId="26606"/>
          <ac:spMkLst>
            <pc:docMk/>
            <pc:sldMk cId="1534087954" sldId="278"/>
            <ac:spMk id="28" creationId="{F49775AF-8896-43EE-92C6-83497D6DC56F}"/>
          </ac:spMkLst>
        </pc:spChg>
        <pc:picChg chg="add del">
          <ac:chgData name="Kokoski, Trina    (ASD-W)" userId="03badae8-a225-412b-b57a-65e24c84d042" providerId="ADAL" clId="{25733F77-6A46-463E-BB53-1DC69AF7F7A2}" dt="2023-10-12T13:47:55.305" v="533" actId="26606"/>
          <ac:picMkLst>
            <pc:docMk/>
            <pc:sldMk cId="1534087954" sldId="278"/>
            <ac:picMk id="22" creationId="{44B6F198-089C-ABCA-561A-C072C0292695}"/>
          </ac:picMkLst>
        </pc:picChg>
        <pc:picChg chg="add del">
          <ac:chgData name="Kokoski, Trina    (ASD-W)" userId="03badae8-a225-412b-b57a-65e24c84d042" providerId="ADAL" clId="{25733F77-6A46-463E-BB53-1DC69AF7F7A2}" dt="2023-10-12T15:06:17.027" v="609" actId="26606"/>
          <ac:picMkLst>
            <pc:docMk/>
            <pc:sldMk cId="1534087954" sldId="278"/>
            <ac:picMk id="25" creationId="{E1D3D453-F4AB-A014-B607-2DAC898A9988}"/>
          </ac:picMkLst>
        </pc:picChg>
      </pc:sldChg>
      <pc:sldChg chg="addSp delSp modSp mod delDesignElem">
        <pc:chgData name="Kokoski, Trina    (ASD-W)" userId="03badae8-a225-412b-b57a-65e24c84d042" providerId="ADAL" clId="{25733F77-6A46-463E-BB53-1DC69AF7F7A2}" dt="2023-10-12T18:06:46.135" v="1232" actId="207"/>
        <pc:sldMkLst>
          <pc:docMk/>
          <pc:sldMk cId="2287002370" sldId="279"/>
        </pc:sldMkLst>
        <pc:spChg chg="mod">
          <ac:chgData name="Kokoski, Trina    (ASD-W)" userId="03badae8-a225-412b-b57a-65e24c84d042" providerId="ADAL" clId="{25733F77-6A46-463E-BB53-1DC69AF7F7A2}" dt="2023-10-12T18:06:46.135" v="1232" actId="207"/>
          <ac:spMkLst>
            <pc:docMk/>
            <pc:sldMk cId="2287002370" sldId="279"/>
            <ac:spMk id="2" creationId="{46F99C75-880E-2CEC-06A1-065548DEDFF6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2287002370" sldId="279"/>
            <ac:spMk id="15" creationId="{823AC064-BC96-4F32-8AE1-B2FD38754823}"/>
          </ac:spMkLst>
        </pc:spChg>
        <pc:picChg chg="mod">
          <ac:chgData name="Kokoski, Trina    (ASD-W)" userId="03badae8-a225-412b-b57a-65e24c84d042" providerId="ADAL" clId="{25733F77-6A46-463E-BB53-1DC69AF7F7A2}" dt="2023-10-12T16:38:11.991" v="945"/>
          <ac:picMkLst>
            <pc:docMk/>
            <pc:sldMk cId="2287002370" sldId="279"/>
            <ac:picMk id="10" creationId="{46662D07-B8FB-4088-601E-592C42CE19C7}"/>
          </ac:picMkLst>
        </pc:picChg>
        <pc:cxnChg chg="add del">
          <ac:chgData name="Kokoski, Trina    (ASD-W)" userId="03badae8-a225-412b-b57a-65e24c84d042" providerId="ADAL" clId="{25733F77-6A46-463E-BB53-1DC69AF7F7A2}" dt="2023-10-12T16:38:11.991" v="945"/>
          <ac:cxnSpMkLst>
            <pc:docMk/>
            <pc:sldMk cId="2287002370" sldId="279"/>
            <ac:cxnSpMk id="17" creationId="{7E7C77BC-7138-40B1-A15B-20F57A494629}"/>
          </ac:cxnSpMkLst>
        </pc:cxnChg>
        <pc:cxnChg chg="add del">
          <ac:chgData name="Kokoski, Trina    (ASD-W)" userId="03badae8-a225-412b-b57a-65e24c84d042" providerId="ADAL" clId="{25733F77-6A46-463E-BB53-1DC69AF7F7A2}" dt="2023-10-12T16:38:11.991" v="945"/>
          <ac:cxnSpMkLst>
            <pc:docMk/>
            <pc:sldMk cId="2287002370" sldId="279"/>
            <ac:cxnSpMk id="19" creationId="{DB146403-F3D6-484B-B2ED-97F9565D0370}"/>
          </ac:cxnSpMkLst>
        </pc:cxnChg>
      </pc:sldChg>
      <pc:sldChg chg="modSp del">
        <pc:chgData name="Kokoski, Trina    (ASD-W)" userId="03badae8-a225-412b-b57a-65e24c84d042" providerId="ADAL" clId="{25733F77-6A46-463E-BB53-1DC69AF7F7A2}" dt="2023-10-12T17:04:05.969" v="1202" actId="2696"/>
        <pc:sldMkLst>
          <pc:docMk/>
          <pc:sldMk cId="987778860" sldId="280"/>
        </pc:sldMkLst>
        <pc:spChg chg="mod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987778860" sldId="280"/>
            <ac:spMk id="2" creationId="{2F15F771-94F6-2F88-8672-DAB7027A3A9E}"/>
          </ac:spMkLst>
        </pc:spChg>
        <pc:picChg chg="mod">
          <ac:chgData name="Kokoski, Trina    (ASD-W)" userId="03badae8-a225-412b-b57a-65e24c84d042" providerId="ADAL" clId="{25733F77-6A46-463E-BB53-1DC69AF7F7A2}" dt="2023-10-12T16:38:11.991" v="945"/>
          <ac:picMkLst>
            <pc:docMk/>
            <pc:sldMk cId="987778860" sldId="280"/>
            <ac:picMk id="5" creationId="{130D8B7A-CE51-0C46-09A2-B08BF93F7F08}"/>
          </ac:picMkLst>
        </pc:picChg>
      </pc:sldChg>
      <pc:sldChg chg="addSp delSp modSp mod ord delDesignElem">
        <pc:chgData name="Kokoski, Trina    (ASD-W)" userId="03badae8-a225-412b-b57a-65e24c84d042" providerId="ADAL" clId="{25733F77-6A46-463E-BB53-1DC69AF7F7A2}" dt="2023-10-12T18:09:55.861" v="1241" actId="2711"/>
        <pc:sldMkLst>
          <pc:docMk/>
          <pc:sldMk cId="1245508273" sldId="281"/>
        </pc:sldMkLst>
        <pc:spChg chg="mod">
          <ac:chgData name="Kokoski, Trina    (ASD-W)" userId="03badae8-a225-412b-b57a-65e24c84d042" providerId="ADAL" clId="{25733F77-6A46-463E-BB53-1DC69AF7F7A2}" dt="2023-10-12T18:09:55.861" v="1241" actId="2711"/>
          <ac:spMkLst>
            <pc:docMk/>
            <pc:sldMk cId="1245508273" sldId="281"/>
            <ac:spMk id="2" creationId="{57C72AE2-F76B-925F-F1E7-A9DD49B6CFA9}"/>
          </ac:spMkLst>
        </pc:spChg>
        <pc:spChg chg="add del">
          <ac:chgData name="Kokoski, Trina    (ASD-W)" userId="03badae8-a225-412b-b57a-65e24c84d042" providerId="ADAL" clId="{25733F77-6A46-463E-BB53-1DC69AF7F7A2}" dt="2023-10-11T17:06:30.048" v="64" actId="26606"/>
          <ac:spMkLst>
            <pc:docMk/>
            <pc:sldMk cId="1245508273" sldId="281"/>
            <ac:spMk id="3" creationId="{AC09715B-D9A1-81AB-7493-9A89B72B0545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245508273" sldId="281"/>
            <ac:spMk id="20" creationId="{DE7FFD28-545C-4C88-A2E7-152FB234C92C}"/>
          </ac:spMkLst>
        </pc:spChg>
        <pc:graphicFrameChg chg="add del">
          <ac:chgData name="Kokoski, Trina    (ASD-W)" userId="03badae8-a225-412b-b57a-65e24c84d042" providerId="ADAL" clId="{25733F77-6A46-463E-BB53-1DC69AF7F7A2}" dt="2023-10-11T17:06:30.014" v="63" actId="26606"/>
          <ac:graphicFrameMkLst>
            <pc:docMk/>
            <pc:sldMk cId="1245508273" sldId="281"/>
            <ac:graphicFrameMk id="22" creationId="{481A1544-DB90-8E59-FCA1-AB76D10416C2}"/>
          </ac:graphicFrameMkLst>
        </pc:graphicFrameChg>
        <pc:graphicFrameChg chg="add mod">
          <ac:chgData name="Kokoski, Trina    (ASD-W)" userId="03badae8-a225-412b-b57a-65e24c84d042" providerId="ADAL" clId="{25733F77-6A46-463E-BB53-1DC69AF7F7A2}" dt="2023-10-11T21:10:11.635" v="526" actId="20577"/>
          <ac:graphicFrameMkLst>
            <pc:docMk/>
            <pc:sldMk cId="1245508273" sldId="281"/>
            <ac:graphicFrameMk id="24" creationId="{6D593E7E-2761-6502-C8AD-2B48348863CC}"/>
          </ac:graphicFrameMkLst>
        </pc:graphicFrameChg>
      </pc:sldChg>
      <pc:sldChg chg="addSp delSp modSp mod delDesignElem">
        <pc:chgData name="Kokoski, Trina    (ASD-W)" userId="03badae8-a225-412b-b57a-65e24c84d042" providerId="ADAL" clId="{25733F77-6A46-463E-BB53-1DC69AF7F7A2}" dt="2023-10-12T16:39:23.997" v="948" actId="255"/>
        <pc:sldMkLst>
          <pc:docMk/>
          <pc:sldMk cId="1177416280" sldId="282"/>
        </pc:sldMkLst>
        <pc:spChg chg="mod">
          <ac:chgData name="Kokoski, Trina    (ASD-W)" userId="03badae8-a225-412b-b57a-65e24c84d042" providerId="ADAL" clId="{25733F77-6A46-463E-BB53-1DC69AF7F7A2}" dt="2023-10-12T16:39:23.997" v="948" actId="255"/>
          <ac:spMkLst>
            <pc:docMk/>
            <pc:sldMk cId="1177416280" sldId="282"/>
            <ac:spMk id="3" creationId="{377D8F2F-F96A-E5D9-718A-D4584416971C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177416280" sldId="282"/>
            <ac:spMk id="5" creationId="{3E443FD7-A66B-4AA0-872D-B088B9BC5F17}"/>
          </ac:spMkLst>
        </pc:spChg>
        <pc:spChg chg="add del">
          <ac:chgData name="Kokoski, Trina    (ASD-W)" userId="03badae8-a225-412b-b57a-65e24c84d042" providerId="ADAL" clId="{25733F77-6A46-463E-BB53-1DC69AF7F7A2}" dt="2023-10-12T16:38:11.991" v="945"/>
          <ac:spMkLst>
            <pc:docMk/>
            <pc:sldMk cId="1177416280" sldId="282"/>
            <ac:spMk id="6" creationId="{C04BE0EF-3561-49B4-9A29-F283168A91C7}"/>
          </ac:spMkLst>
        </pc:spChg>
      </pc:sldChg>
      <pc:sldChg chg="addSp delSp modSp new mod setBg">
        <pc:chgData name="Kokoski, Trina    (ASD-W)" userId="03badae8-a225-412b-b57a-65e24c84d042" providerId="ADAL" clId="{25733F77-6A46-463E-BB53-1DC69AF7F7A2}" dt="2023-10-12T16:49:55.603" v="1057" actId="14100"/>
        <pc:sldMkLst>
          <pc:docMk/>
          <pc:sldMk cId="3565175531" sldId="283"/>
        </pc:sldMkLst>
        <pc:spChg chg="mod">
          <ac:chgData name="Kokoski, Trina    (ASD-W)" userId="03badae8-a225-412b-b57a-65e24c84d042" providerId="ADAL" clId="{25733F77-6A46-463E-BB53-1DC69AF7F7A2}" dt="2023-10-12T16:49:46.527" v="1056" actId="20577"/>
          <ac:spMkLst>
            <pc:docMk/>
            <pc:sldMk cId="3565175531" sldId="283"/>
            <ac:spMk id="2" creationId="{D944FF38-E5F1-2B6E-4B56-C16CCD42E40B}"/>
          </ac:spMkLst>
        </pc:spChg>
        <pc:spChg chg="del">
          <ac:chgData name="Kokoski, Trina    (ASD-W)" userId="03badae8-a225-412b-b57a-65e24c84d042" providerId="ADAL" clId="{25733F77-6A46-463E-BB53-1DC69AF7F7A2}" dt="2023-10-12T16:46:32.965" v="1008" actId="931"/>
          <ac:spMkLst>
            <pc:docMk/>
            <pc:sldMk cId="3565175531" sldId="283"/>
            <ac:spMk id="3" creationId="{5086716A-5DF6-A0DB-4A98-23E0387CBF71}"/>
          </ac:spMkLst>
        </pc:spChg>
        <pc:spChg chg="add del">
          <ac:chgData name="Kokoski, Trina    (ASD-W)" userId="03badae8-a225-412b-b57a-65e24c84d042" providerId="ADAL" clId="{25733F77-6A46-463E-BB53-1DC69AF7F7A2}" dt="2023-10-12T16:47:26.220" v="1024" actId="26606"/>
          <ac:spMkLst>
            <pc:docMk/>
            <pc:sldMk cId="3565175531" sldId="283"/>
            <ac:spMk id="9" creationId="{90306396-A3E3-BCFE-02FB-C18C474D97CF}"/>
          </ac:spMkLst>
        </pc:spChg>
        <pc:spChg chg="add del">
          <ac:chgData name="Kokoski, Trina    (ASD-W)" userId="03badae8-a225-412b-b57a-65e24c84d042" providerId="ADAL" clId="{25733F77-6A46-463E-BB53-1DC69AF7F7A2}" dt="2023-10-12T16:47:26.220" v="1024" actId="26606"/>
          <ac:spMkLst>
            <pc:docMk/>
            <pc:sldMk cId="3565175531" sldId="283"/>
            <ac:spMk id="12" creationId="{F20F2D78-389E-493E-8825-332BBB6CA674}"/>
          </ac:spMkLst>
        </pc:spChg>
        <pc:spChg chg="add del">
          <ac:chgData name="Kokoski, Trina    (ASD-W)" userId="03badae8-a225-412b-b57a-65e24c84d042" providerId="ADAL" clId="{25733F77-6A46-463E-BB53-1DC69AF7F7A2}" dt="2023-10-12T16:47:32.804" v="1026" actId="26606"/>
          <ac:spMkLst>
            <pc:docMk/>
            <pc:sldMk cId="3565175531" sldId="283"/>
            <ac:spMk id="23" creationId="{8223985D-AF40-4AFD-78A9-820E6562F321}"/>
          </ac:spMkLst>
        </pc:spChg>
        <pc:spChg chg="add">
          <ac:chgData name="Kokoski, Trina    (ASD-W)" userId="03badae8-a225-412b-b57a-65e24c84d042" providerId="ADAL" clId="{25733F77-6A46-463E-BB53-1DC69AF7F7A2}" dt="2023-10-12T16:47:32.805" v="1027" actId="26606"/>
          <ac:spMkLst>
            <pc:docMk/>
            <pc:sldMk cId="3565175531" sldId="283"/>
            <ac:spMk id="25" creationId="{271CB012-FB71-403B-A2B6-C40E95FCE079}"/>
          </ac:spMkLst>
        </pc:spChg>
        <pc:spChg chg="add del">
          <ac:chgData name="Kokoski, Trina    (ASD-W)" userId="03badae8-a225-412b-b57a-65e24c84d042" providerId="ADAL" clId="{25733F77-6A46-463E-BB53-1DC69AF7F7A2}" dt="2023-10-12T16:48:05.776" v="1032"/>
          <ac:spMkLst>
            <pc:docMk/>
            <pc:sldMk cId="3565175531" sldId="283"/>
            <ac:spMk id="27" creationId="{FAA986E8-574D-15F4-039B-96949E1088F6}"/>
          </ac:spMkLst>
        </pc:spChg>
        <pc:grpChg chg="add del">
          <ac:chgData name="Kokoski, Trina    (ASD-W)" userId="03badae8-a225-412b-b57a-65e24c84d042" providerId="ADAL" clId="{25733F77-6A46-463E-BB53-1DC69AF7F7A2}" dt="2023-10-12T16:47:26.220" v="1024" actId="26606"/>
          <ac:grpSpMkLst>
            <pc:docMk/>
            <pc:sldMk cId="3565175531" sldId="283"/>
            <ac:grpSpMk id="14" creationId="{067F19C3-C09C-4B70-8306-E0ACF405B7CC}"/>
          </ac:grpSpMkLst>
        </pc:grpChg>
        <pc:grpChg chg="add del">
          <ac:chgData name="Kokoski, Trina    (ASD-W)" userId="03badae8-a225-412b-b57a-65e24c84d042" providerId="ADAL" clId="{25733F77-6A46-463E-BB53-1DC69AF7F7A2}" dt="2023-10-12T16:47:32.804" v="1026" actId="26606"/>
          <ac:grpSpMkLst>
            <pc:docMk/>
            <pc:sldMk cId="3565175531" sldId="283"/>
            <ac:grpSpMk id="19" creationId="{5FEBDEC7-1B88-1585-6281-078F811AEF87}"/>
          </ac:grpSpMkLst>
        </pc:grpChg>
        <pc:grpChg chg="add">
          <ac:chgData name="Kokoski, Trina    (ASD-W)" userId="03badae8-a225-412b-b57a-65e24c84d042" providerId="ADAL" clId="{25733F77-6A46-463E-BB53-1DC69AF7F7A2}" dt="2023-10-12T16:47:32.805" v="1027" actId="26606"/>
          <ac:grpSpMkLst>
            <pc:docMk/>
            <pc:sldMk cId="3565175531" sldId="283"/>
            <ac:grpSpMk id="26" creationId="{067F19C3-C09C-4B70-8306-E0ACF405B7CC}"/>
          </ac:grpSpMkLst>
        </pc:grpChg>
        <pc:picChg chg="add mod">
          <ac:chgData name="Kokoski, Trina    (ASD-W)" userId="03badae8-a225-412b-b57a-65e24c84d042" providerId="ADAL" clId="{25733F77-6A46-463E-BB53-1DC69AF7F7A2}" dt="2023-10-12T16:48:43.675" v="1038" actId="1076"/>
          <ac:picMkLst>
            <pc:docMk/>
            <pc:sldMk cId="3565175531" sldId="283"/>
            <ac:picMk id="5" creationId="{B627315C-E0BF-12ED-E969-508A8A8C9E50}"/>
          </ac:picMkLst>
        </pc:picChg>
        <pc:picChg chg="add mod">
          <ac:chgData name="Kokoski, Trina    (ASD-W)" userId="03badae8-a225-412b-b57a-65e24c84d042" providerId="ADAL" clId="{25733F77-6A46-463E-BB53-1DC69AF7F7A2}" dt="2023-10-12T16:49:55.603" v="1057" actId="14100"/>
          <ac:picMkLst>
            <pc:docMk/>
            <pc:sldMk cId="3565175531" sldId="283"/>
            <ac:picMk id="7" creationId="{C2A7FCA4-52C6-CE27-4A4D-36870265C89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svg"/><Relationship Id="rId1" Type="http://schemas.openxmlformats.org/officeDocument/2006/relationships/image" Target="../media/image5.png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hyperlink" Target="https://www2.gnb.ca/content/gnb/en/departments/post-secondary_education_training_and_labour/Skills/content/ApprenticeshipAndTrades/DesignatedOccupations.htm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forms.office.com/r/dbsjiq7Pd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svg"/><Relationship Id="rId1" Type="http://schemas.openxmlformats.org/officeDocument/2006/relationships/image" Target="../media/image5.png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0.png"/><Relationship Id="rId5" Type="http://schemas.openxmlformats.org/officeDocument/2006/relationships/hyperlink" Target="https://www2.gnb.ca/content/gnb/en/departments/post-secondary_education_training_and_labour/Skills/content/ApprenticeshipAndTrades/DesignatedOccupations.html" TargetMode="External"/><Relationship Id="rId4" Type="http://schemas.openxmlformats.org/officeDocument/2006/relationships/image" Target="../media/image19.svg"/><Relationship Id="rId9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forms.office.com/r/dbsjiq7Pd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F381F-E99C-4CFA-96EB-99A0E50471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0979623-2311-4DF9-8B9E-409635B3CB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When do I apply to University?</a:t>
          </a:r>
        </a:p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January- after your first semester marks are on your transcript  If you want to apply before January most post-secondary schools have an early admissions process that you can begin applying in October.  Please check with your school of choice. </a:t>
          </a:r>
        </a:p>
      </dgm:t>
    </dgm:pt>
    <dgm:pt modelId="{F5B12695-E519-46C5-A206-ECF0729429A1}" type="parTrans" cxnId="{816E24B6-F2EF-4432-A9A5-4B32A3CB3709}">
      <dgm:prSet/>
      <dgm:spPr/>
      <dgm:t>
        <a:bodyPr/>
        <a:lstStyle/>
        <a:p>
          <a:endParaRPr lang="en-US"/>
        </a:p>
      </dgm:t>
    </dgm:pt>
    <dgm:pt modelId="{CCDDA9B7-2C9F-434E-9352-86D36BB2B1F3}" type="sibTrans" cxnId="{816E24B6-F2EF-4432-A9A5-4B32A3CB3709}">
      <dgm:prSet/>
      <dgm:spPr/>
      <dgm:t>
        <a:bodyPr/>
        <a:lstStyle/>
        <a:p>
          <a:endParaRPr lang="en-US"/>
        </a:p>
      </dgm:t>
    </dgm:pt>
    <dgm:pt modelId="{6243EEC1-4F6D-43BB-A237-E78D8C5B73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Early admissions-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Most post-secondary schools offer early admissions starting in October.  Students applying for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Engineering, Health Sciences and Nursing programs may not have  early admissions.  These programs are highly competitive and may have an earlier  application deadline. Be sure to check!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D8739-0BE7-401B-9757-5F62DA34CE48}" type="parTrans" cxnId="{6E4FD2ED-5424-4060-8312-2D6E7C1BD712}">
      <dgm:prSet/>
      <dgm:spPr/>
      <dgm:t>
        <a:bodyPr/>
        <a:lstStyle/>
        <a:p>
          <a:endParaRPr lang="en-US"/>
        </a:p>
      </dgm:t>
    </dgm:pt>
    <dgm:pt modelId="{8E0D9F3E-0CF7-4AAA-9352-846432A6450C}" type="sibTrans" cxnId="{6E4FD2ED-5424-4060-8312-2D6E7C1BD712}">
      <dgm:prSet/>
      <dgm:spPr/>
      <dgm:t>
        <a:bodyPr/>
        <a:lstStyle/>
        <a:p>
          <a:endParaRPr lang="en-US"/>
        </a:p>
      </dgm:t>
    </dgm:pt>
    <dgm:pt modelId="{2D417AA2-3E5F-481F-9FAC-14FE471BD6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Most universities have an application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deadline of March 31.  Be sure to check with the university for their specific admission requirements and deadlines</a:t>
          </a:r>
          <a:r>
            <a:rPr lang="en-US" sz="1800" b="1" dirty="0"/>
            <a:t>. </a:t>
          </a:r>
        </a:p>
      </dgm:t>
    </dgm:pt>
    <dgm:pt modelId="{3FDB3537-F4E6-4C6A-A63B-9236D266C3DC}" type="parTrans" cxnId="{8A1F2E05-46FB-4A3F-8E7D-88E4DF40060F}">
      <dgm:prSet/>
      <dgm:spPr/>
      <dgm:t>
        <a:bodyPr/>
        <a:lstStyle/>
        <a:p>
          <a:endParaRPr lang="en-US"/>
        </a:p>
      </dgm:t>
    </dgm:pt>
    <dgm:pt modelId="{6141E99F-4D3F-4904-A5AF-0F2C4D254AFC}" type="sibTrans" cxnId="{8A1F2E05-46FB-4A3F-8E7D-88E4DF40060F}">
      <dgm:prSet/>
      <dgm:spPr/>
      <dgm:t>
        <a:bodyPr/>
        <a:lstStyle/>
        <a:p>
          <a:endParaRPr lang="en-US"/>
        </a:p>
      </dgm:t>
    </dgm:pt>
    <dgm:pt modelId="{95A45FDA-167D-46F6-8C9B-C1FE79E38B56}" type="pres">
      <dgm:prSet presAssocID="{B0AF381F-E99C-4CFA-96EB-99A0E5047171}" presName="root" presStyleCnt="0">
        <dgm:presLayoutVars>
          <dgm:dir/>
          <dgm:resizeHandles val="exact"/>
        </dgm:presLayoutVars>
      </dgm:prSet>
      <dgm:spPr/>
    </dgm:pt>
    <dgm:pt modelId="{708AC1DC-00AC-44EC-857D-7FFEAED84EA7}" type="pres">
      <dgm:prSet presAssocID="{A0979623-2311-4DF9-8B9E-409635B3CB6F}" presName="compNode" presStyleCnt="0"/>
      <dgm:spPr/>
    </dgm:pt>
    <dgm:pt modelId="{9C4E2C06-16C9-401A-8E63-8A9048EEFB9C}" type="pres">
      <dgm:prSet presAssocID="{A0979623-2311-4DF9-8B9E-409635B3CB6F}" presName="bgRect" presStyleLbl="bgShp" presStyleIdx="0" presStyleCnt="3" custLinFactNeighborX="-681" custLinFactNeighborY="-4284"/>
      <dgm:spPr/>
    </dgm:pt>
    <dgm:pt modelId="{789AC98B-2A5F-45FB-98EE-93DB0E30DAB2}" type="pres">
      <dgm:prSet presAssocID="{A0979623-2311-4DF9-8B9E-409635B3CB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694A911-C41E-43E9-8768-79F77AA2DC78}" type="pres">
      <dgm:prSet presAssocID="{A0979623-2311-4DF9-8B9E-409635B3CB6F}" presName="spaceRect" presStyleCnt="0"/>
      <dgm:spPr/>
    </dgm:pt>
    <dgm:pt modelId="{FA7BAED5-B7BA-499D-98C9-3F50C0C87050}" type="pres">
      <dgm:prSet presAssocID="{A0979623-2311-4DF9-8B9E-409635B3CB6F}" presName="parTx" presStyleLbl="revTx" presStyleIdx="0" presStyleCnt="3">
        <dgm:presLayoutVars>
          <dgm:chMax val="0"/>
          <dgm:chPref val="0"/>
        </dgm:presLayoutVars>
      </dgm:prSet>
      <dgm:spPr/>
    </dgm:pt>
    <dgm:pt modelId="{A2362DCD-88F8-4D49-B1F2-8C24D4F63CF6}" type="pres">
      <dgm:prSet presAssocID="{CCDDA9B7-2C9F-434E-9352-86D36BB2B1F3}" presName="sibTrans" presStyleCnt="0"/>
      <dgm:spPr/>
    </dgm:pt>
    <dgm:pt modelId="{DF858A2F-D419-4377-825B-55E0D2C05CE2}" type="pres">
      <dgm:prSet presAssocID="{6243EEC1-4F6D-43BB-A237-E78D8C5B7307}" presName="compNode" presStyleCnt="0"/>
      <dgm:spPr/>
    </dgm:pt>
    <dgm:pt modelId="{BB915815-3130-4CE8-A939-5B65F08ED885}" type="pres">
      <dgm:prSet presAssocID="{6243EEC1-4F6D-43BB-A237-E78D8C5B7307}" presName="bgRect" presStyleLbl="bgShp" presStyleIdx="1" presStyleCnt="3" custLinFactNeighborY="4614"/>
      <dgm:spPr/>
    </dgm:pt>
    <dgm:pt modelId="{2EECF964-E907-4B79-A844-206C672121ED}" type="pres">
      <dgm:prSet presAssocID="{6243EEC1-4F6D-43BB-A237-E78D8C5B73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97962EE-3B40-4757-8C2A-C138DB93F652}" type="pres">
      <dgm:prSet presAssocID="{6243EEC1-4F6D-43BB-A237-E78D8C5B7307}" presName="spaceRect" presStyleCnt="0"/>
      <dgm:spPr/>
    </dgm:pt>
    <dgm:pt modelId="{59293BDD-0C4E-4EEA-B627-978F60A95EE7}" type="pres">
      <dgm:prSet presAssocID="{6243EEC1-4F6D-43BB-A237-E78D8C5B7307}" presName="parTx" presStyleLbl="revTx" presStyleIdx="1" presStyleCnt="3">
        <dgm:presLayoutVars>
          <dgm:chMax val="0"/>
          <dgm:chPref val="0"/>
        </dgm:presLayoutVars>
      </dgm:prSet>
      <dgm:spPr/>
    </dgm:pt>
    <dgm:pt modelId="{3013F2C5-A652-4F45-B076-CD7E1765668F}" type="pres">
      <dgm:prSet presAssocID="{8E0D9F3E-0CF7-4AAA-9352-846432A6450C}" presName="sibTrans" presStyleCnt="0"/>
      <dgm:spPr/>
    </dgm:pt>
    <dgm:pt modelId="{654A12D2-2BE0-4B97-A8C1-655AC02CC34C}" type="pres">
      <dgm:prSet presAssocID="{2D417AA2-3E5F-481F-9FAC-14FE471BD633}" presName="compNode" presStyleCnt="0"/>
      <dgm:spPr/>
    </dgm:pt>
    <dgm:pt modelId="{303140C5-DD96-4EA3-8CFE-D4F44C9824F1}" type="pres">
      <dgm:prSet presAssocID="{2D417AA2-3E5F-481F-9FAC-14FE471BD633}" presName="bgRect" presStyleLbl="bgShp" presStyleIdx="2" presStyleCnt="3"/>
      <dgm:spPr/>
    </dgm:pt>
    <dgm:pt modelId="{F6DDF075-D497-4908-832D-913E718BB9A9}" type="pres">
      <dgm:prSet presAssocID="{2D417AA2-3E5F-481F-9FAC-14FE471BD6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3C4D632-A048-40EE-BEE9-E4763C42AF17}" type="pres">
      <dgm:prSet presAssocID="{2D417AA2-3E5F-481F-9FAC-14FE471BD633}" presName="spaceRect" presStyleCnt="0"/>
      <dgm:spPr/>
    </dgm:pt>
    <dgm:pt modelId="{A3DC32DA-D791-47F6-82FE-820BB2A6463A}" type="pres">
      <dgm:prSet presAssocID="{2D417AA2-3E5F-481F-9FAC-14FE471BD6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1F2E05-46FB-4A3F-8E7D-88E4DF40060F}" srcId="{B0AF381F-E99C-4CFA-96EB-99A0E5047171}" destId="{2D417AA2-3E5F-481F-9FAC-14FE471BD633}" srcOrd="2" destOrd="0" parTransId="{3FDB3537-F4E6-4C6A-A63B-9236D266C3DC}" sibTransId="{6141E99F-4D3F-4904-A5AF-0F2C4D254AFC}"/>
    <dgm:cxn modelId="{F59FA53C-161A-462E-8875-1FE92EA0F265}" type="presOf" srcId="{6243EEC1-4F6D-43BB-A237-E78D8C5B7307}" destId="{59293BDD-0C4E-4EEA-B627-978F60A95EE7}" srcOrd="0" destOrd="0" presId="urn:microsoft.com/office/officeart/2018/2/layout/IconVerticalSolidList"/>
    <dgm:cxn modelId="{84AC157D-2471-4159-B7C9-7763ED21F619}" type="presOf" srcId="{B0AF381F-E99C-4CFA-96EB-99A0E5047171}" destId="{95A45FDA-167D-46F6-8C9B-C1FE79E38B56}" srcOrd="0" destOrd="0" presId="urn:microsoft.com/office/officeart/2018/2/layout/IconVerticalSolidList"/>
    <dgm:cxn modelId="{2D10B4A2-CF31-4A65-B061-764FAC6C3631}" type="presOf" srcId="{2D417AA2-3E5F-481F-9FAC-14FE471BD633}" destId="{A3DC32DA-D791-47F6-82FE-820BB2A6463A}" srcOrd="0" destOrd="0" presId="urn:microsoft.com/office/officeart/2018/2/layout/IconVerticalSolidList"/>
    <dgm:cxn modelId="{816E24B6-F2EF-4432-A9A5-4B32A3CB3709}" srcId="{B0AF381F-E99C-4CFA-96EB-99A0E5047171}" destId="{A0979623-2311-4DF9-8B9E-409635B3CB6F}" srcOrd="0" destOrd="0" parTransId="{F5B12695-E519-46C5-A206-ECF0729429A1}" sibTransId="{CCDDA9B7-2C9F-434E-9352-86D36BB2B1F3}"/>
    <dgm:cxn modelId="{282E80D0-FBFD-4565-98B3-23B88CEA3D2B}" type="presOf" srcId="{A0979623-2311-4DF9-8B9E-409635B3CB6F}" destId="{FA7BAED5-B7BA-499D-98C9-3F50C0C87050}" srcOrd="0" destOrd="0" presId="urn:microsoft.com/office/officeart/2018/2/layout/IconVerticalSolidList"/>
    <dgm:cxn modelId="{6E4FD2ED-5424-4060-8312-2D6E7C1BD712}" srcId="{B0AF381F-E99C-4CFA-96EB-99A0E5047171}" destId="{6243EEC1-4F6D-43BB-A237-E78D8C5B7307}" srcOrd="1" destOrd="0" parTransId="{48ED8739-0BE7-401B-9757-5F62DA34CE48}" sibTransId="{8E0D9F3E-0CF7-4AAA-9352-846432A6450C}"/>
    <dgm:cxn modelId="{DA7D9853-838A-4577-AC65-15EDEB725EB0}" type="presParOf" srcId="{95A45FDA-167D-46F6-8C9B-C1FE79E38B56}" destId="{708AC1DC-00AC-44EC-857D-7FFEAED84EA7}" srcOrd="0" destOrd="0" presId="urn:microsoft.com/office/officeart/2018/2/layout/IconVerticalSolidList"/>
    <dgm:cxn modelId="{0962C8EE-04F0-472B-8592-3A819B84E6D3}" type="presParOf" srcId="{708AC1DC-00AC-44EC-857D-7FFEAED84EA7}" destId="{9C4E2C06-16C9-401A-8E63-8A9048EEFB9C}" srcOrd="0" destOrd="0" presId="urn:microsoft.com/office/officeart/2018/2/layout/IconVerticalSolidList"/>
    <dgm:cxn modelId="{B95A2006-A0A4-4811-8595-6BC610EDE211}" type="presParOf" srcId="{708AC1DC-00AC-44EC-857D-7FFEAED84EA7}" destId="{789AC98B-2A5F-45FB-98EE-93DB0E30DAB2}" srcOrd="1" destOrd="0" presId="urn:microsoft.com/office/officeart/2018/2/layout/IconVerticalSolidList"/>
    <dgm:cxn modelId="{7FCDE154-6BBA-4CD5-9A2D-DDD7DEEA2004}" type="presParOf" srcId="{708AC1DC-00AC-44EC-857D-7FFEAED84EA7}" destId="{7694A911-C41E-43E9-8768-79F77AA2DC78}" srcOrd="2" destOrd="0" presId="urn:microsoft.com/office/officeart/2018/2/layout/IconVerticalSolidList"/>
    <dgm:cxn modelId="{E166F268-BFE4-4D3A-9FA2-ED87B2F38274}" type="presParOf" srcId="{708AC1DC-00AC-44EC-857D-7FFEAED84EA7}" destId="{FA7BAED5-B7BA-499D-98C9-3F50C0C87050}" srcOrd="3" destOrd="0" presId="urn:microsoft.com/office/officeart/2018/2/layout/IconVerticalSolidList"/>
    <dgm:cxn modelId="{03C91AB5-3D54-4F91-BA16-30713CDDAD4A}" type="presParOf" srcId="{95A45FDA-167D-46F6-8C9B-C1FE79E38B56}" destId="{A2362DCD-88F8-4D49-B1F2-8C24D4F63CF6}" srcOrd="1" destOrd="0" presId="urn:microsoft.com/office/officeart/2018/2/layout/IconVerticalSolidList"/>
    <dgm:cxn modelId="{26AB1ECF-8481-4F89-B0DB-FF0B986E584E}" type="presParOf" srcId="{95A45FDA-167D-46F6-8C9B-C1FE79E38B56}" destId="{DF858A2F-D419-4377-825B-55E0D2C05CE2}" srcOrd="2" destOrd="0" presId="urn:microsoft.com/office/officeart/2018/2/layout/IconVerticalSolidList"/>
    <dgm:cxn modelId="{9B985666-4059-488D-AAE4-7F128777BCF5}" type="presParOf" srcId="{DF858A2F-D419-4377-825B-55E0D2C05CE2}" destId="{BB915815-3130-4CE8-A939-5B65F08ED885}" srcOrd="0" destOrd="0" presId="urn:microsoft.com/office/officeart/2018/2/layout/IconVerticalSolidList"/>
    <dgm:cxn modelId="{30003D3F-1389-4CB6-801B-A594A838E6C7}" type="presParOf" srcId="{DF858A2F-D419-4377-825B-55E0D2C05CE2}" destId="{2EECF964-E907-4B79-A844-206C672121ED}" srcOrd="1" destOrd="0" presId="urn:microsoft.com/office/officeart/2018/2/layout/IconVerticalSolidList"/>
    <dgm:cxn modelId="{FAAFF234-7256-4603-AEE8-CA45B50A4110}" type="presParOf" srcId="{DF858A2F-D419-4377-825B-55E0D2C05CE2}" destId="{997962EE-3B40-4757-8C2A-C138DB93F652}" srcOrd="2" destOrd="0" presId="urn:microsoft.com/office/officeart/2018/2/layout/IconVerticalSolidList"/>
    <dgm:cxn modelId="{8D743F24-50AC-4AFA-BD27-38FCF00D9856}" type="presParOf" srcId="{DF858A2F-D419-4377-825B-55E0D2C05CE2}" destId="{59293BDD-0C4E-4EEA-B627-978F60A95EE7}" srcOrd="3" destOrd="0" presId="urn:microsoft.com/office/officeart/2018/2/layout/IconVerticalSolidList"/>
    <dgm:cxn modelId="{F90ADEDF-7757-4382-87F0-C9A788A4EF9D}" type="presParOf" srcId="{95A45FDA-167D-46F6-8C9B-C1FE79E38B56}" destId="{3013F2C5-A652-4F45-B076-CD7E1765668F}" srcOrd="3" destOrd="0" presId="urn:microsoft.com/office/officeart/2018/2/layout/IconVerticalSolidList"/>
    <dgm:cxn modelId="{5316613F-565C-4C76-B82F-225E159F54E7}" type="presParOf" srcId="{95A45FDA-167D-46F6-8C9B-C1FE79E38B56}" destId="{654A12D2-2BE0-4B97-A8C1-655AC02CC34C}" srcOrd="4" destOrd="0" presId="urn:microsoft.com/office/officeart/2018/2/layout/IconVerticalSolidList"/>
    <dgm:cxn modelId="{823D67E9-F447-47BD-BD33-4C40B3A20DF4}" type="presParOf" srcId="{654A12D2-2BE0-4B97-A8C1-655AC02CC34C}" destId="{303140C5-DD96-4EA3-8CFE-D4F44C9824F1}" srcOrd="0" destOrd="0" presId="urn:microsoft.com/office/officeart/2018/2/layout/IconVerticalSolidList"/>
    <dgm:cxn modelId="{BB796038-5E9E-4D6F-9DCC-F2D035327321}" type="presParOf" srcId="{654A12D2-2BE0-4B97-A8C1-655AC02CC34C}" destId="{F6DDF075-D497-4908-832D-913E718BB9A9}" srcOrd="1" destOrd="0" presId="urn:microsoft.com/office/officeart/2018/2/layout/IconVerticalSolidList"/>
    <dgm:cxn modelId="{1DCDBE85-C85F-4E42-B742-DFF7C2E2B4BC}" type="presParOf" srcId="{654A12D2-2BE0-4B97-A8C1-655AC02CC34C}" destId="{03C4D632-A048-40EE-BEE9-E4763C42AF17}" srcOrd="2" destOrd="0" presId="urn:microsoft.com/office/officeart/2018/2/layout/IconVerticalSolidList"/>
    <dgm:cxn modelId="{6D3C84D4-07A8-47ED-824F-CF40722C90FF}" type="presParOf" srcId="{654A12D2-2BE0-4B97-A8C1-655AC02CC34C}" destId="{A3DC32DA-D791-47F6-82FE-820BB2A646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E0C27-C32B-47A7-B711-7F3FCE5AEE8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71F13-A35A-489E-902E-D0DE1972BE09}">
      <dgm:prSet custT="1"/>
      <dgm:spPr/>
      <dgm:t>
        <a:bodyPr/>
        <a:lstStyle/>
        <a:p>
          <a:r>
            <a:rPr lang="en-US" sz="2000" dirty="0"/>
            <a:t>Complete online application form for your desired school </a:t>
          </a:r>
        </a:p>
      </dgm:t>
    </dgm:pt>
    <dgm:pt modelId="{405D5278-C9B8-4B5F-9778-735119B84C81}" type="parTrans" cxnId="{2D68A876-07E6-4F0A-B8DC-29811A2BA4AB}">
      <dgm:prSet/>
      <dgm:spPr/>
      <dgm:t>
        <a:bodyPr/>
        <a:lstStyle/>
        <a:p>
          <a:endParaRPr lang="en-US"/>
        </a:p>
      </dgm:t>
    </dgm:pt>
    <dgm:pt modelId="{5D7457F0-6780-4C1A-8DA7-37F25D1138D9}" type="sibTrans" cxnId="{2D68A876-07E6-4F0A-B8DC-29811A2BA4A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BB47BA9-C224-4E52-A20D-A2CE6FD6690E}">
      <dgm:prSet custT="1"/>
      <dgm:spPr/>
      <dgm:t>
        <a:bodyPr/>
        <a:lstStyle/>
        <a:p>
          <a:r>
            <a:rPr lang="en-US" sz="2000" dirty="0"/>
            <a:t>An Admission Advisor will contact you for an interview</a:t>
          </a:r>
        </a:p>
      </dgm:t>
    </dgm:pt>
    <dgm:pt modelId="{7F6B7CE1-2A4A-4EEF-8467-BF01D5558BF9}" type="parTrans" cxnId="{76933E35-3638-42C6-8334-636E7E90DBC2}">
      <dgm:prSet/>
      <dgm:spPr/>
      <dgm:t>
        <a:bodyPr/>
        <a:lstStyle/>
        <a:p>
          <a:endParaRPr lang="en-US"/>
        </a:p>
      </dgm:t>
    </dgm:pt>
    <dgm:pt modelId="{8601D4A2-DE4E-4FBE-957A-EA3706240798}" type="sibTrans" cxnId="{76933E35-3638-42C6-8334-636E7E90DBC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AE0137F-239A-4B4A-8DA9-F18DF5BDC5E9}">
      <dgm:prSet custT="1"/>
      <dgm:spPr/>
      <dgm:t>
        <a:bodyPr/>
        <a:lstStyle/>
        <a:p>
          <a:r>
            <a:rPr lang="en-US" sz="2000" dirty="0"/>
            <a:t>Applications can be completed at anytime; early applications are encouraged.</a:t>
          </a:r>
        </a:p>
      </dgm:t>
    </dgm:pt>
    <dgm:pt modelId="{1EEE4A50-9434-41D8-855A-8FE33FDC2EBE}" type="parTrans" cxnId="{64A25F3C-DD18-429F-B9B6-C4FFA1164057}">
      <dgm:prSet/>
      <dgm:spPr/>
      <dgm:t>
        <a:bodyPr/>
        <a:lstStyle/>
        <a:p>
          <a:endParaRPr lang="en-US"/>
        </a:p>
      </dgm:t>
    </dgm:pt>
    <dgm:pt modelId="{9C957C5C-DC08-4582-8B74-4BFB61FF0F22}" type="sibTrans" cxnId="{64A25F3C-DD18-429F-B9B6-C4FFA116405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5DEF05F-2F58-49EA-B082-202E5B9816D3}">
      <dgm:prSet custT="1"/>
      <dgm:spPr/>
      <dgm:t>
        <a:bodyPr/>
        <a:lstStyle/>
        <a:p>
          <a:r>
            <a:rPr lang="en-US" sz="2000" dirty="0"/>
            <a:t>Be sure to check with your choice of college for specific deadlines and admissions  processes.</a:t>
          </a:r>
        </a:p>
      </dgm:t>
    </dgm:pt>
    <dgm:pt modelId="{D3DC3FD3-19DA-4530-B82B-3A5BF2FD34A1}" type="parTrans" cxnId="{AB5A7CF4-D3E5-4A5E-BE51-99901BDE161C}">
      <dgm:prSet/>
      <dgm:spPr/>
      <dgm:t>
        <a:bodyPr/>
        <a:lstStyle/>
        <a:p>
          <a:endParaRPr lang="en-US"/>
        </a:p>
      </dgm:t>
    </dgm:pt>
    <dgm:pt modelId="{442703A6-8F1C-41A3-AD40-4065046DFDA8}" type="sibTrans" cxnId="{AB5A7CF4-D3E5-4A5E-BE51-99901BDE161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EDECE63-E01F-41F4-9CEF-11A259BD78E2}" type="pres">
      <dgm:prSet presAssocID="{8C9E0C27-C32B-47A7-B711-7F3FCE5AEE8A}" presName="linearFlow" presStyleCnt="0">
        <dgm:presLayoutVars>
          <dgm:dir/>
          <dgm:animLvl val="lvl"/>
          <dgm:resizeHandles val="exact"/>
        </dgm:presLayoutVars>
      </dgm:prSet>
      <dgm:spPr/>
    </dgm:pt>
    <dgm:pt modelId="{3FB3A87F-A732-437C-9AC6-4176F1196ED8}" type="pres">
      <dgm:prSet presAssocID="{C4B71F13-A35A-489E-902E-D0DE1972BE09}" presName="compositeNode" presStyleCnt="0"/>
      <dgm:spPr/>
    </dgm:pt>
    <dgm:pt modelId="{7974949A-E723-4753-AEFD-9BD7371FC524}" type="pres">
      <dgm:prSet presAssocID="{C4B71F13-A35A-489E-902E-D0DE1972BE0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F95D20F-2FE2-4E7E-B804-97E81006B5CA}" type="pres">
      <dgm:prSet presAssocID="{C4B71F13-A35A-489E-902E-D0DE1972BE09}" presName="parSh" presStyleCnt="0"/>
      <dgm:spPr/>
    </dgm:pt>
    <dgm:pt modelId="{82425902-6934-4CBB-B46B-C6458BB58495}" type="pres">
      <dgm:prSet presAssocID="{C4B71F13-A35A-489E-902E-D0DE1972BE09}" presName="lineNode" presStyleLbl="alignAccFollowNode1" presStyleIdx="0" presStyleCnt="12"/>
      <dgm:spPr/>
    </dgm:pt>
    <dgm:pt modelId="{88F9C14F-7044-4C6C-931A-E314F1BA77B5}" type="pres">
      <dgm:prSet presAssocID="{C4B71F13-A35A-489E-902E-D0DE1972BE09}" presName="lineArrowNode" presStyleLbl="alignAccFollowNode1" presStyleIdx="1" presStyleCnt="12"/>
      <dgm:spPr/>
    </dgm:pt>
    <dgm:pt modelId="{EE77FCCB-13FF-443A-9266-CF9936ECA673}" type="pres">
      <dgm:prSet presAssocID="{5D7457F0-6780-4C1A-8DA7-37F25D1138D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EC578D1E-79E3-48BD-8446-9A6F5BA7E18D}" type="pres">
      <dgm:prSet presAssocID="{5D7457F0-6780-4C1A-8DA7-37F25D1138D9}" presName="spacerBetweenCircleAndCallout" presStyleCnt="0">
        <dgm:presLayoutVars/>
      </dgm:prSet>
      <dgm:spPr/>
    </dgm:pt>
    <dgm:pt modelId="{2532A051-A104-4F1A-B083-0C66B1EC6767}" type="pres">
      <dgm:prSet presAssocID="{C4B71F13-A35A-489E-902E-D0DE1972BE09}" presName="nodeText" presStyleLbl="alignAccFollowNode1" presStyleIdx="2" presStyleCnt="12">
        <dgm:presLayoutVars>
          <dgm:bulletEnabled val="1"/>
        </dgm:presLayoutVars>
      </dgm:prSet>
      <dgm:spPr/>
    </dgm:pt>
    <dgm:pt modelId="{E40D72EC-789A-4AB9-A425-3865094FA69E}" type="pres">
      <dgm:prSet presAssocID="{5D7457F0-6780-4C1A-8DA7-37F25D1138D9}" presName="sibTransComposite" presStyleCnt="0"/>
      <dgm:spPr/>
    </dgm:pt>
    <dgm:pt modelId="{20908CF2-13C4-42CB-AF27-9F03A2F429E0}" type="pres">
      <dgm:prSet presAssocID="{4BB47BA9-C224-4E52-A20D-A2CE6FD6690E}" presName="compositeNode" presStyleCnt="0"/>
      <dgm:spPr/>
    </dgm:pt>
    <dgm:pt modelId="{B62F50B4-3580-41BC-94F8-43352ACB04F4}" type="pres">
      <dgm:prSet presAssocID="{4BB47BA9-C224-4E52-A20D-A2CE6FD6690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F2D902-3FA0-43F8-A5D1-580BDC71295C}" type="pres">
      <dgm:prSet presAssocID="{4BB47BA9-C224-4E52-A20D-A2CE6FD6690E}" presName="parSh" presStyleCnt="0"/>
      <dgm:spPr/>
    </dgm:pt>
    <dgm:pt modelId="{59344F3C-E40E-419E-B8A0-F46D6C3F57E4}" type="pres">
      <dgm:prSet presAssocID="{4BB47BA9-C224-4E52-A20D-A2CE6FD6690E}" presName="lineNode" presStyleLbl="alignAccFollowNode1" presStyleIdx="3" presStyleCnt="12"/>
      <dgm:spPr/>
    </dgm:pt>
    <dgm:pt modelId="{36866698-B9A2-4099-A4B0-A922E7A88F52}" type="pres">
      <dgm:prSet presAssocID="{4BB47BA9-C224-4E52-A20D-A2CE6FD6690E}" presName="lineArrowNode" presStyleLbl="alignAccFollowNode1" presStyleIdx="4" presStyleCnt="12"/>
      <dgm:spPr/>
    </dgm:pt>
    <dgm:pt modelId="{9B7324AB-4965-4520-A98F-88A24761CAFB}" type="pres">
      <dgm:prSet presAssocID="{8601D4A2-DE4E-4FBE-957A-EA3706240798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982344EE-DA0E-44C8-8E36-374B826DBBDF}" type="pres">
      <dgm:prSet presAssocID="{8601D4A2-DE4E-4FBE-957A-EA3706240798}" presName="spacerBetweenCircleAndCallout" presStyleCnt="0">
        <dgm:presLayoutVars/>
      </dgm:prSet>
      <dgm:spPr/>
    </dgm:pt>
    <dgm:pt modelId="{53125373-167B-4667-BE08-24261245E985}" type="pres">
      <dgm:prSet presAssocID="{4BB47BA9-C224-4E52-A20D-A2CE6FD6690E}" presName="nodeText" presStyleLbl="alignAccFollowNode1" presStyleIdx="5" presStyleCnt="12" custLinFactNeighborX="-2342" custLinFactNeighborY="2497">
        <dgm:presLayoutVars>
          <dgm:bulletEnabled val="1"/>
        </dgm:presLayoutVars>
      </dgm:prSet>
      <dgm:spPr/>
    </dgm:pt>
    <dgm:pt modelId="{69E66895-4EFC-4D7B-9312-92A8F0F48AB9}" type="pres">
      <dgm:prSet presAssocID="{8601D4A2-DE4E-4FBE-957A-EA3706240798}" presName="sibTransComposite" presStyleCnt="0"/>
      <dgm:spPr/>
    </dgm:pt>
    <dgm:pt modelId="{3B15340F-0425-41F1-89E6-BA80A35AD254}" type="pres">
      <dgm:prSet presAssocID="{DAE0137F-239A-4B4A-8DA9-F18DF5BDC5E9}" presName="compositeNode" presStyleCnt="0"/>
      <dgm:spPr/>
    </dgm:pt>
    <dgm:pt modelId="{DE708E47-3230-4F21-A061-6F3E926F3C40}" type="pres">
      <dgm:prSet presAssocID="{DAE0137F-239A-4B4A-8DA9-F18DF5BDC5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119FF30-219A-4C97-92DE-65C3FB955BFD}" type="pres">
      <dgm:prSet presAssocID="{DAE0137F-239A-4B4A-8DA9-F18DF5BDC5E9}" presName="parSh" presStyleCnt="0"/>
      <dgm:spPr/>
    </dgm:pt>
    <dgm:pt modelId="{397423B4-3D71-479C-A76D-1962BFF2F394}" type="pres">
      <dgm:prSet presAssocID="{DAE0137F-239A-4B4A-8DA9-F18DF5BDC5E9}" presName="lineNode" presStyleLbl="alignAccFollowNode1" presStyleIdx="6" presStyleCnt="12"/>
      <dgm:spPr/>
    </dgm:pt>
    <dgm:pt modelId="{603011B1-EA90-494C-87EF-BF473BAE3467}" type="pres">
      <dgm:prSet presAssocID="{DAE0137F-239A-4B4A-8DA9-F18DF5BDC5E9}" presName="lineArrowNode" presStyleLbl="alignAccFollowNode1" presStyleIdx="7" presStyleCnt="12"/>
      <dgm:spPr/>
    </dgm:pt>
    <dgm:pt modelId="{C8BA152D-6586-46B2-A4FB-F63CE2D0B1E7}" type="pres">
      <dgm:prSet presAssocID="{9C957C5C-DC08-4582-8B74-4BFB61FF0F22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2C8FA685-0E78-4F9A-8ADB-E62EF5217410}" type="pres">
      <dgm:prSet presAssocID="{9C957C5C-DC08-4582-8B74-4BFB61FF0F22}" presName="spacerBetweenCircleAndCallout" presStyleCnt="0">
        <dgm:presLayoutVars/>
      </dgm:prSet>
      <dgm:spPr/>
    </dgm:pt>
    <dgm:pt modelId="{44E9C933-F7A6-443C-94AD-6261F79F3F09}" type="pres">
      <dgm:prSet presAssocID="{DAE0137F-239A-4B4A-8DA9-F18DF5BDC5E9}" presName="nodeText" presStyleLbl="alignAccFollowNode1" presStyleIdx="8" presStyleCnt="12">
        <dgm:presLayoutVars>
          <dgm:bulletEnabled val="1"/>
        </dgm:presLayoutVars>
      </dgm:prSet>
      <dgm:spPr/>
    </dgm:pt>
    <dgm:pt modelId="{0F33E8D8-20F1-457C-81E1-135E79A57695}" type="pres">
      <dgm:prSet presAssocID="{9C957C5C-DC08-4582-8B74-4BFB61FF0F22}" presName="sibTransComposite" presStyleCnt="0"/>
      <dgm:spPr/>
    </dgm:pt>
    <dgm:pt modelId="{98F27C2B-BAC7-4F18-84E7-5B656F41DAA4}" type="pres">
      <dgm:prSet presAssocID="{F5DEF05F-2F58-49EA-B082-202E5B9816D3}" presName="compositeNode" presStyleCnt="0"/>
      <dgm:spPr/>
    </dgm:pt>
    <dgm:pt modelId="{564FEF13-3B56-414D-BDE9-6D7FEA3D5BBA}" type="pres">
      <dgm:prSet presAssocID="{F5DEF05F-2F58-49EA-B082-202E5B9816D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6302326-1162-40F1-8179-9A82A2219DDE}" type="pres">
      <dgm:prSet presAssocID="{F5DEF05F-2F58-49EA-B082-202E5B9816D3}" presName="parSh" presStyleCnt="0"/>
      <dgm:spPr/>
    </dgm:pt>
    <dgm:pt modelId="{30EF503F-849E-46E4-90E6-54D6807C78DC}" type="pres">
      <dgm:prSet presAssocID="{F5DEF05F-2F58-49EA-B082-202E5B9816D3}" presName="lineNode" presStyleLbl="alignAccFollowNode1" presStyleIdx="9" presStyleCnt="12"/>
      <dgm:spPr/>
    </dgm:pt>
    <dgm:pt modelId="{129A11A5-C923-4F39-AE2B-8E1B1E296388}" type="pres">
      <dgm:prSet presAssocID="{F5DEF05F-2F58-49EA-B082-202E5B9816D3}" presName="lineArrowNode" presStyleLbl="alignAccFollowNode1" presStyleIdx="10" presStyleCnt="12"/>
      <dgm:spPr/>
    </dgm:pt>
    <dgm:pt modelId="{4E213D3F-32A2-4CA9-8A20-61CC02F4C9EC}" type="pres">
      <dgm:prSet presAssocID="{442703A6-8F1C-41A3-AD40-4065046DFDA8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873A4F73-0D30-427B-970A-E53FEBDD70D8}" type="pres">
      <dgm:prSet presAssocID="{442703A6-8F1C-41A3-AD40-4065046DFDA8}" presName="spacerBetweenCircleAndCallout" presStyleCnt="0">
        <dgm:presLayoutVars/>
      </dgm:prSet>
      <dgm:spPr/>
    </dgm:pt>
    <dgm:pt modelId="{0F481B45-3475-4DDE-BDE0-90048254EFC3}" type="pres">
      <dgm:prSet presAssocID="{F5DEF05F-2F58-49EA-B082-202E5B9816D3}" presName="nodeText" presStyleLbl="alignAccFollowNode1" presStyleIdx="11" presStyleCnt="12" custScaleX="119630" custScaleY="100000">
        <dgm:presLayoutVars>
          <dgm:bulletEnabled val="1"/>
        </dgm:presLayoutVars>
      </dgm:prSet>
      <dgm:spPr/>
    </dgm:pt>
  </dgm:ptLst>
  <dgm:cxnLst>
    <dgm:cxn modelId="{4A7FB80F-C378-49B4-95B3-B91EDEA31834}" type="presOf" srcId="{DAE0137F-239A-4B4A-8DA9-F18DF5BDC5E9}" destId="{44E9C933-F7A6-443C-94AD-6261F79F3F09}" srcOrd="0" destOrd="0" presId="urn:microsoft.com/office/officeart/2016/7/layout/LinearArrowProcessNumbered"/>
    <dgm:cxn modelId="{76933E35-3638-42C6-8334-636E7E90DBC2}" srcId="{8C9E0C27-C32B-47A7-B711-7F3FCE5AEE8A}" destId="{4BB47BA9-C224-4E52-A20D-A2CE6FD6690E}" srcOrd="1" destOrd="0" parTransId="{7F6B7CE1-2A4A-4EEF-8467-BF01D5558BF9}" sibTransId="{8601D4A2-DE4E-4FBE-957A-EA3706240798}"/>
    <dgm:cxn modelId="{64A25F3C-DD18-429F-B9B6-C4FFA1164057}" srcId="{8C9E0C27-C32B-47A7-B711-7F3FCE5AEE8A}" destId="{DAE0137F-239A-4B4A-8DA9-F18DF5BDC5E9}" srcOrd="2" destOrd="0" parTransId="{1EEE4A50-9434-41D8-855A-8FE33FDC2EBE}" sibTransId="{9C957C5C-DC08-4582-8B74-4BFB61FF0F22}"/>
    <dgm:cxn modelId="{0152F042-FE16-414B-9B74-4A718EB9D1D5}" type="presOf" srcId="{C4B71F13-A35A-489E-902E-D0DE1972BE09}" destId="{2532A051-A104-4F1A-B083-0C66B1EC6767}" srcOrd="0" destOrd="0" presId="urn:microsoft.com/office/officeart/2016/7/layout/LinearArrowProcessNumbered"/>
    <dgm:cxn modelId="{C5D25D65-632F-4195-B5E5-6B1496453391}" type="presOf" srcId="{4BB47BA9-C224-4E52-A20D-A2CE6FD6690E}" destId="{53125373-167B-4667-BE08-24261245E985}" srcOrd="0" destOrd="0" presId="urn:microsoft.com/office/officeart/2016/7/layout/LinearArrowProcessNumbered"/>
    <dgm:cxn modelId="{827B3167-B8DC-4AA4-B261-417C325A69BE}" type="presOf" srcId="{8C9E0C27-C32B-47A7-B711-7F3FCE5AEE8A}" destId="{4EDECE63-E01F-41F4-9CEF-11A259BD78E2}" srcOrd="0" destOrd="0" presId="urn:microsoft.com/office/officeart/2016/7/layout/LinearArrowProcessNumbered"/>
    <dgm:cxn modelId="{2D68A876-07E6-4F0A-B8DC-29811A2BA4AB}" srcId="{8C9E0C27-C32B-47A7-B711-7F3FCE5AEE8A}" destId="{C4B71F13-A35A-489E-902E-D0DE1972BE09}" srcOrd="0" destOrd="0" parTransId="{405D5278-C9B8-4B5F-9778-735119B84C81}" sibTransId="{5D7457F0-6780-4C1A-8DA7-37F25D1138D9}"/>
    <dgm:cxn modelId="{71FDB88B-173C-4013-BEA4-759A0B33BA32}" type="presOf" srcId="{9C957C5C-DC08-4582-8B74-4BFB61FF0F22}" destId="{C8BA152D-6586-46B2-A4FB-F63CE2D0B1E7}" srcOrd="0" destOrd="0" presId="urn:microsoft.com/office/officeart/2016/7/layout/LinearArrowProcessNumbered"/>
    <dgm:cxn modelId="{21338A9F-509E-4954-B220-865A896459C8}" type="presOf" srcId="{F5DEF05F-2F58-49EA-B082-202E5B9816D3}" destId="{0F481B45-3475-4DDE-BDE0-90048254EFC3}" srcOrd="0" destOrd="0" presId="urn:microsoft.com/office/officeart/2016/7/layout/LinearArrowProcessNumbered"/>
    <dgm:cxn modelId="{29EA80C7-978A-4F1F-8409-882CDBBE0D87}" type="presOf" srcId="{442703A6-8F1C-41A3-AD40-4065046DFDA8}" destId="{4E213D3F-32A2-4CA9-8A20-61CC02F4C9EC}" srcOrd="0" destOrd="0" presId="urn:microsoft.com/office/officeart/2016/7/layout/LinearArrowProcessNumbered"/>
    <dgm:cxn modelId="{1B1CB4DA-CA76-4348-A94B-5346B48588A4}" type="presOf" srcId="{8601D4A2-DE4E-4FBE-957A-EA3706240798}" destId="{9B7324AB-4965-4520-A98F-88A24761CAFB}" srcOrd="0" destOrd="0" presId="urn:microsoft.com/office/officeart/2016/7/layout/LinearArrowProcessNumbered"/>
    <dgm:cxn modelId="{74A6D8ED-05AD-49A5-8DB4-78C78A2BC818}" type="presOf" srcId="{5D7457F0-6780-4C1A-8DA7-37F25D1138D9}" destId="{EE77FCCB-13FF-443A-9266-CF9936ECA673}" srcOrd="0" destOrd="0" presId="urn:microsoft.com/office/officeart/2016/7/layout/LinearArrowProcessNumbered"/>
    <dgm:cxn modelId="{AB5A7CF4-D3E5-4A5E-BE51-99901BDE161C}" srcId="{8C9E0C27-C32B-47A7-B711-7F3FCE5AEE8A}" destId="{F5DEF05F-2F58-49EA-B082-202E5B9816D3}" srcOrd="3" destOrd="0" parTransId="{D3DC3FD3-19DA-4530-B82B-3A5BF2FD34A1}" sibTransId="{442703A6-8F1C-41A3-AD40-4065046DFDA8}"/>
    <dgm:cxn modelId="{48580CEF-D586-444B-A363-A4919CFF0D33}" type="presParOf" srcId="{4EDECE63-E01F-41F4-9CEF-11A259BD78E2}" destId="{3FB3A87F-A732-437C-9AC6-4176F1196ED8}" srcOrd="0" destOrd="0" presId="urn:microsoft.com/office/officeart/2016/7/layout/LinearArrowProcessNumbered"/>
    <dgm:cxn modelId="{093955A7-F2A4-4295-AE27-D43A31205398}" type="presParOf" srcId="{3FB3A87F-A732-437C-9AC6-4176F1196ED8}" destId="{7974949A-E723-4753-AEFD-9BD7371FC524}" srcOrd="0" destOrd="0" presId="urn:microsoft.com/office/officeart/2016/7/layout/LinearArrowProcessNumbered"/>
    <dgm:cxn modelId="{0CF1E76B-62BB-40DD-B900-4677DDD24F0C}" type="presParOf" srcId="{3FB3A87F-A732-437C-9AC6-4176F1196ED8}" destId="{0F95D20F-2FE2-4E7E-B804-97E81006B5CA}" srcOrd="1" destOrd="0" presId="urn:microsoft.com/office/officeart/2016/7/layout/LinearArrowProcessNumbered"/>
    <dgm:cxn modelId="{64486B9F-54BD-470F-97F0-E11FBA255FF5}" type="presParOf" srcId="{0F95D20F-2FE2-4E7E-B804-97E81006B5CA}" destId="{82425902-6934-4CBB-B46B-C6458BB58495}" srcOrd="0" destOrd="0" presId="urn:microsoft.com/office/officeart/2016/7/layout/LinearArrowProcessNumbered"/>
    <dgm:cxn modelId="{5A70B68E-E8F6-4ECD-8C77-3720F13694B8}" type="presParOf" srcId="{0F95D20F-2FE2-4E7E-B804-97E81006B5CA}" destId="{88F9C14F-7044-4C6C-931A-E314F1BA77B5}" srcOrd="1" destOrd="0" presId="urn:microsoft.com/office/officeart/2016/7/layout/LinearArrowProcessNumbered"/>
    <dgm:cxn modelId="{93A13252-B47C-4F66-932B-CD5FC1546AE7}" type="presParOf" srcId="{0F95D20F-2FE2-4E7E-B804-97E81006B5CA}" destId="{EE77FCCB-13FF-443A-9266-CF9936ECA673}" srcOrd="2" destOrd="0" presId="urn:microsoft.com/office/officeart/2016/7/layout/LinearArrowProcessNumbered"/>
    <dgm:cxn modelId="{62833249-7F2E-4F64-B1F8-FEF1E5FCDF8C}" type="presParOf" srcId="{0F95D20F-2FE2-4E7E-B804-97E81006B5CA}" destId="{EC578D1E-79E3-48BD-8446-9A6F5BA7E18D}" srcOrd="3" destOrd="0" presId="urn:microsoft.com/office/officeart/2016/7/layout/LinearArrowProcessNumbered"/>
    <dgm:cxn modelId="{0A9C45AA-B0F5-41F6-AC7F-2F314E5F4FD8}" type="presParOf" srcId="{3FB3A87F-A732-437C-9AC6-4176F1196ED8}" destId="{2532A051-A104-4F1A-B083-0C66B1EC6767}" srcOrd="2" destOrd="0" presId="urn:microsoft.com/office/officeart/2016/7/layout/LinearArrowProcessNumbered"/>
    <dgm:cxn modelId="{6CDAA03D-45D5-4CC1-A21D-61F5C0A4E567}" type="presParOf" srcId="{4EDECE63-E01F-41F4-9CEF-11A259BD78E2}" destId="{E40D72EC-789A-4AB9-A425-3865094FA69E}" srcOrd="1" destOrd="0" presId="urn:microsoft.com/office/officeart/2016/7/layout/LinearArrowProcessNumbered"/>
    <dgm:cxn modelId="{7824794C-FFD1-4D62-9E8B-03978BADAB3B}" type="presParOf" srcId="{4EDECE63-E01F-41F4-9CEF-11A259BD78E2}" destId="{20908CF2-13C4-42CB-AF27-9F03A2F429E0}" srcOrd="2" destOrd="0" presId="urn:microsoft.com/office/officeart/2016/7/layout/LinearArrowProcessNumbered"/>
    <dgm:cxn modelId="{D9DC0165-C8E6-4D72-B69F-0A97CBB0E603}" type="presParOf" srcId="{20908CF2-13C4-42CB-AF27-9F03A2F429E0}" destId="{B62F50B4-3580-41BC-94F8-43352ACB04F4}" srcOrd="0" destOrd="0" presId="urn:microsoft.com/office/officeart/2016/7/layout/LinearArrowProcessNumbered"/>
    <dgm:cxn modelId="{4E743068-5652-4519-9759-4370CDB27DAE}" type="presParOf" srcId="{20908CF2-13C4-42CB-AF27-9F03A2F429E0}" destId="{3FF2D902-3FA0-43F8-A5D1-580BDC71295C}" srcOrd="1" destOrd="0" presId="urn:microsoft.com/office/officeart/2016/7/layout/LinearArrowProcessNumbered"/>
    <dgm:cxn modelId="{2BB5410B-239A-4C3F-A817-314533AA8704}" type="presParOf" srcId="{3FF2D902-3FA0-43F8-A5D1-580BDC71295C}" destId="{59344F3C-E40E-419E-B8A0-F46D6C3F57E4}" srcOrd="0" destOrd="0" presId="urn:microsoft.com/office/officeart/2016/7/layout/LinearArrowProcessNumbered"/>
    <dgm:cxn modelId="{BE7A2E37-7216-4BDA-A5DC-31344C811507}" type="presParOf" srcId="{3FF2D902-3FA0-43F8-A5D1-580BDC71295C}" destId="{36866698-B9A2-4099-A4B0-A922E7A88F52}" srcOrd="1" destOrd="0" presId="urn:microsoft.com/office/officeart/2016/7/layout/LinearArrowProcessNumbered"/>
    <dgm:cxn modelId="{5AAC9E40-61D3-47E0-98C1-7A87D8796091}" type="presParOf" srcId="{3FF2D902-3FA0-43F8-A5D1-580BDC71295C}" destId="{9B7324AB-4965-4520-A98F-88A24761CAFB}" srcOrd="2" destOrd="0" presId="urn:microsoft.com/office/officeart/2016/7/layout/LinearArrowProcessNumbered"/>
    <dgm:cxn modelId="{A12F42CB-C0E5-4ED1-BA87-0A595AB42036}" type="presParOf" srcId="{3FF2D902-3FA0-43F8-A5D1-580BDC71295C}" destId="{982344EE-DA0E-44C8-8E36-374B826DBBDF}" srcOrd="3" destOrd="0" presId="urn:microsoft.com/office/officeart/2016/7/layout/LinearArrowProcessNumbered"/>
    <dgm:cxn modelId="{BA9917EF-A4A0-4590-B22F-DCD8EA0966D4}" type="presParOf" srcId="{20908CF2-13C4-42CB-AF27-9F03A2F429E0}" destId="{53125373-167B-4667-BE08-24261245E985}" srcOrd="2" destOrd="0" presId="urn:microsoft.com/office/officeart/2016/7/layout/LinearArrowProcessNumbered"/>
    <dgm:cxn modelId="{52C04725-E7D1-44C0-B66B-BFC1C7CE75A2}" type="presParOf" srcId="{4EDECE63-E01F-41F4-9CEF-11A259BD78E2}" destId="{69E66895-4EFC-4D7B-9312-92A8F0F48AB9}" srcOrd="3" destOrd="0" presId="urn:microsoft.com/office/officeart/2016/7/layout/LinearArrowProcessNumbered"/>
    <dgm:cxn modelId="{3E901401-235C-43E9-812F-66C28426C460}" type="presParOf" srcId="{4EDECE63-E01F-41F4-9CEF-11A259BD78E2}" destId="{3B15340F-0425-41F1-89E6-BA80A35AD254}" srcOrd="4" destOrd="0" presId="urn:microsoft.com/office/officeart/2016/7/layout/LinearArrowProcessNumbered"/>
    <dgm:cxn modelId="{B1FC2C66-C87D-4A7C-9A93-4DA242055766}" type="presParOf" srcId="{3B15340F-0425-41F1-89E6-BA80A35AD254}" destId="{DE708E47-3230-4F21-A061-6F3E926F3C40}" srcOrd="0" destOrd="0" presId="urn:microsoft.com/office/officeart/2016/7/layout/LinearArrowProcessNumbered"/>
    <dgm:cxn modelId="{5474E47D-A179-4106-8B0B-83A5B83260F5}" type="presParOf" srcId="{3B15340F-0425-41F1-89E6-BA80A35AD254}" destId="{4119FF30-219A-4C97-92DE-65C3FB955BFD}" srcOrd="1" destOrd="0" presId="urn:microsoft.com/office/officeart/2016/7/layout/LinearArrowProcessNumbered"/>
    <dgm:cxn modelId="{09AC19A0-9C96-4893-A150-23CF494C9ED8}" type="presParOf" srcId="{4119FF30-219A-4C97-92DE-65C3FB955BFD}" destId="{397423B4-3D71-479C-A76D-1962BFF2F394}" srcOrd="0" destOrd="0" presId="urn:microsoft.com/office/officeart/2016/7/layout/LinearArrowProcessNumbered"/>
    <dgm:cxn modelId="{A7B5D8AF-6A26-4AB0-B4AE-6A5737CE20EB}" type="presParOf" srcId="{4119FF30-219A-4C97-92DE-65C3FB955BFD}" destId="{603011B1-EA90-494C-87EF-BF473BAE3467}" srcOrd="1" destOrd="0" presId="urn:microsoft.com/office/officeart/2016/7/layout/LinearArrowProcessNumbered"/>
    <dgm:cxn modelId="{B97BF144-16AD-4480-A191-5281A7EDF95A}" type="presParOf" srcId="{4119FF30-219A-4C97-92DE-65C3FB955BFD}" destId="{C8BA152D-6586-46B2-A4FB-F63CE2D0B1E7}" srcOrd="2" destOrd="0" presId="urn:microsoft.com/office/officeart/2016/7/layout/LinearArrowProcessNumbered"/>
    <dgm:cxn modelId="{6F52696C-6EA4-41A6-AAB0-1E1505A742EB}" type="presParOf" srcId="{4119FF30-219A-4C97-92DE-65C3FB955BFD}" destId="{2C8FA685-0E78-4F9A-8ADB-E62EF5217410}" srcOrd="3" destOrd="0" presId="urn:microsoft.com/office/officeart/2016/7/layout/LinearArrowProcessNumbered"/>
    <dgm:cxn modelId="{71AD5FF6-41ED-43DB-8DB5-B2DB1DEB2A76}" type="presParOf" srcId="{3B15340F-0425-41F1-89E6-BA80A35AD254}" destId="{44E9C933-F7A6-443C-94AD-6261F79F3F09}" srcOrd="2" destOrd="0" presId="urn:microsoft.com/office/officeart/2016/7/layout/LinearArrowProcessNumbered"/>
    <dgm:cxn modelId="{344056BD-141E-4E3B-BB90-A423EEFD4480}" type="presParOf" srcId="{4EDECE63-E01F-41F4-9CEF-11A259BD78E2}" destId="{0F33E8D8-20F1-457C-81E1-135E79A57695}" srcOrd="5" destOrd="0" presId="urn:microsoft.com/office/officeart/2016/7/layout/LinearArrowProcessNumbered"/>
    <dgm:cxn modelId="{7906D150-6228-4241-A942-3A118B09CFEC}" type="presParOf" srcId="{4EDECE63-E01F-41F4-9CEF-11A259BD78E2}" destId="{98F27C2B-BAC7-4F18-84E7-5B656F41DAA4}" srcOrd="6" destOrd="0" presId="urn:microsoft.com/office/officeart/2016/7/layout/LinearArrowProcessNumbered"/>
    <dgm:cxn modelId="{FD6EDC08-5A26-47B7-B130-181929F03593}" type="presParOf" srcId="{98F27C2B-BAC7-4F18-84E7-5B656F41DAA4}" destId="{564FEF13-3B56-414D-BDE9-6D7FEA3D5BBA}" srcOrd="0" destOrd="0" presId="urn:microsoft.com/office/officeart/2016/7/layout/LinearArrowProcessNumbered"/>
    <dgm:cxn modelId="{9451E261-2153-4A0D-A2C3-57D9A0BE2054}" type="presParOf" srcId="{98F27C2B-BAC7-4F18-84E7-5B656F41DAA4}" destId="{56302326-1162-40F1-8179-9A82A2219DDE}" srcOrd="1" destOrd="0" presId="urn:microsoft.com/office/officeart/2016/7/layout/LinearArrowProcessNumbered"/>
    <dgm:cxn modelId="{D910512C-BBDF-4785-8835-8DF877956C6D}" type="presParOf" srcId="{56302326-1162-40F1-8179-9A82A2219DDE}" destId="{30EF503F-849E-46E4-90E6-54D6807C78DC}" srcOrd="0" destOrd="0" presId="urn:microsoft.com/office/officeart/2016/7/layout/LinearArrowProcessNumbered"/>
    <dgm:cxn modelId="{4E4A7D7D-27AD-414B-89EF-3FB0AAC91174}" type="presParOf" srcId="{56302326-1162-40F1-8179-9A82A2219DDE}" destId="{129A11A5-C923-4F39-AE2B-8E1B1E296388}" srcOrd="1" destOrd="0" presId="urn:microsoft.com/office/officeart/2016/7/layout/LinearArrowProcessNumbered"/>
    <dgm:cxn modelId="{80B5C0F0-D432-47D4-AD5F-934080F13582}" type="presParOf" srcId="{56302326-1162-40F1-8179-9A82A2219DDE}" destId="{4E213D3F-32A2-4CA9-8A20-61CC02F4C9EC}" srcOrd="2" destOrd="0" presId="urn:microsoft.com/office/officeart/2016/7/layout/LinearArrowProcessNumbered"/>
    <dgm:cxn modelId="{7D4E96FF-CFED-49D0-9586-855C2A4C5E9C}" type="presParOf" srcId="{56302326-1162-40F1-8179-9A82A2219DDE}" destId="{873A4F73-0D30-427B-970A-E53FEBDD70D8}" srcOrd="3" destOrd="0" presId="urn:microsoft.com/office/officeart/2016/7/layout/LinearArrowProcessNumbered"/>
    <dgm:cxn modelId="{EDFCA939-F8FA-4015-A666-04F084177FD8}" type="presParOf" srcId="{98F27C2B-BAC7-4F18-84E7-5B656F41DAA4}" destId="{0F481B45-3475-4DDE-BDE0-90048254EFC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F381F-E99C-4CFA-96EB-99A0E50471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A0979623-2311-4DF9-8B9E-409635B3CB6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Students can begin applying for NBCC in April of their grade 11 year.  Admission is based on first come first served, so apply early!</a:t>
          </a:r>
        </a:p>
      </dgm:t>
    </dgm:pt>
    <dgm:pt modelId="{F5B12695-E519-46C5-A206-ECF0729429A1}" type="parTrans" cxnId="{816E24B6-F2EF-4432-A9A5-4B32A3CB3709}">
      <dgm:prSet/>
      <dgm:spPr/>
      <dgm:t>
        <a:bodyPr/>
        <a:lstStyle/>
        <a:p>
          <a:endParaRPr lang="en-US"/>
        </a:p>
      </dgm:t>
    </dgm:pt>
    <dgm:pt modelId="{CCDDA9B7-2C9F-434E-9352-86D36BB2B1F3}" type="sibTrans" cxnId="{816E24B6-F2EF-4432-A9A5-4B32A3CB3709}">
      <dgm:prSet/>
      <dgm:spPr/>
      <dgm:t>
        <a:bodyPr/>
        <a:lstStyle/>
        <a:p>
          <a:endParaRPr lang="en-US"/>
        </a:p>
      </dgm:t>
    </dgm:pt>
    <dgm:pt modelId="{6243EEC1-4F6D-43BB-A237-E78D8C5B7307}">
      <dgm:prSet/>
      <dgm:spPr/>
      <dgm:t>
        <a:bodyPr/>
        <a:lstStyle/>
        <a:p>
          <a:r>
            <a:rPr lang="en-US"/>
            <a:t>Many</a:t>
          </a:r>
          <a:r>
            <a:rPr lang="en-US" baseline="0"/>
            <a:t> programs available in the Trades, Human Services and IT.</a:t>
          </a:r>
          <a:endParaRPr lang="en-US"/>
        </a:p>
      </dgm:t>
    </dgm:pt>
    <dgm:pt modelId="{48ED8739-0BE7-401B-9757-5F62DA34CE48}" type="parTrans" cxnId="{6E4FD2ED-5424-4060-8312-2D6E7C1BD712}">
      <dgm:prSet/>
      <dgm:spPr/>
      <dgm:t>
        <a:bodyPr/>
        <a:lstStyle/>
        <a:p>
          <a:endParaRPr lang="en-US"/>
        </a:p>
      </dgm:t>
    </dgm:pt>
    <dgm:pt modelId="{8E0D9F3E-0CF7-4AAA-9352-846432A6450C}" type="sibTrans" cxnId="{6E4FD2ED-5424-4060-8312-2D6E7C1BD712}">
      <dgm:prSet/>
      <dgm:spPr/>
      <dgm:t>
        <a:bodyPr/>
        <a:lstStyle/>
        <a:p>
          <a:endParaRPr lang="en-US"/>
        </a:p>
      </dgm:t>
    </dgm:pt>
    <dgm:pt modelId="{2D417AA2-3E5F-481F-9FAC-14FE471BD633}">
      <dgm:prSet/>
      <dgm:spPr/>
      <dgm:t>
        <a:bodyPr/>
        <a:lstStyle/>
        <a:p>
          <a:r>
            <a:rPr lang="en-US"/>
            <a:t>Admission</a:t>
          </a:r>
          <a:r>
            <a:rPr lang="en-US" baseline="0"/>
            <a:t> is based on number of seats available in a program.  Apply Early! </a:t>
          </a:r>
          <a:endParaRPr lang="en-US"/>
        </a:p>
      </dgm:t>
    </dgm:pt>
    <dgm:pt modelId="{3FDB3537-F4E6-4C6A-A63B-9236D266C3DC}" type="parTrans" cxnId="{8A1F2E05-46FB-4A3F-8E7D-88E4DF40060F}">
      <dgm:prSet/>
      <dgm:spPr/>
      <dgm:t>
        <a:bodyPr/>
        <a:lstStyle/>
        <a:p>
          <a:endParaRPr lang="en-US"/>
        </a:p>
      </dgm:t>
    </dgm:pt>
    <dgm:pt modelId="{6141E99F-4D3F-4904-A5AF-0F2C4D254AFC}" type="sibTrans" cxnId="{8A1F2E05-46FB-4A3F-8E7D-88E4DF40060F}">
      <dgm:prSet/>
      <dgm:spPr/>
      <dgm:t>
        <a:bodyPr/>
        <a:lstStyle/>
        <a:p>
          <a:endParaRPr lang="en-US"/>
        </a:p>
      </dgm:t>
    </dgm:pt>
    <dgm:pt modelId="{95A45FDA-167D-46F6-8C9B-C1FE79E38B56}" type="pres">
      <dgm:prSet presAssocID="{B0AF381F-E99C-4CFA-96EB-99A0E5047171}" presName="root" presStyleCnt="0">
        <dgm:presLayoutVars>
          <dgm:dir/>
          <dgm:resizeHandles val="exact"/>
        </dgm:presLayoutVars>
      </dgm:prSet>
      <dgm:spPr/>
    </dgm:pt>
    <dgm:pt modelId="{708AC1DC-00AC-44EC-857D-7FFEAED84EA7}" type="pres">
      <dgm:prSet presAssocID="{A0979623-2311-4DF9-8B9E-409635B3CB6F}" presName="compNode" presStyleCnt="0"/>
      <dgm:spPr/>
    </dgm:pt>
    <dgm:pt modelId="{9C4E2C06-16C9-401A-8E63-8A9048EEFB9C}" type="pres">
      <dgm:prSet presAssocID="{A0979623-2311-4DF9-8B9E-409635B3CB6F}" presName="bgRect" presStyleLbl="bgShp" presStyleIdx="0" presStyleCnt="3"/>
      <dgm:spPr/>
    </dgm:pt>
    <dgm:pt modelId="{789AC98B-2A5F-45FB-98EE-93DB0E30DAB2}" type="pres">
      <dgm:prSet presAssocID="{A0979623-2311-4DF9-8B9E-409635B3CB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694A911-C41E-43E9-8768-79F77AA2DC78}" type="pres">
      <dgm:prSet presAssocID="{A0979623-2311-4DF9-8B9E-409635B3CB6F}" presName="spaceRect" presStyleCnt="0"/>
      <dgm:spPr/>
    </dgm:pt>
    <dgm:pt modelId="{FA7BAED5-B7BA-499D-98C9-3F50C0C87050}" type="pres">
      <dgm:prSet presAssocID="{A0979623-2311-4DF9-8B9E-409635B3CB6F}" presName="parTx" presStyleLbl="revTx" presStyleIdx="0" presStyleCnt="3">
        <dgm:presLayoutVars>
          <dgm:chMax val="0"/>
          <dgm:chPref val="0"/>
        </dgm:presLayoutVars>
      </dgm:prSet>
      <dgm:spPr/>
    </dgm:pt>
    <dgm:pt modelId="{A2362DCD-88F8-4D49-B1F2-8C24D4F63CF6}" type="pres">
      <dgm:prSet presAssocID="{CCDDA9B7-2C9F-434E-9352-86D36BB2B1F3}" presName="sibTrans" presStyleCnt="0"/>
      <dgm:spPr/>
    </dgm:pt>
    <dgm:pt modelId="{DF858A2F-D419-4377-825B-55E0D2C05CE2}" type="pres">
      <dgm:prSet presAssocID="{6243EEC1-4F6D-43BB-A237-E78D8C5B7307}" presName="compNode" presStyleCnt="0"/>
      <dgm:spPr/>
    </dgm:pt>
    <dgm:pt modelId="{BB915815-3130-4CE8-A939-5B65F08ED885}" type="pres">
      <dgm:prSet presAssocID="{6243EEC1-4F6D-43BB-A237-E78D8C5B7307}" presName="bgRect" presStyleLbl="bgShp" presStyleIdx="1" presStyleCnt="3"/>
      <dgm:spPr/>
    </dgm:pt>
    <dgm:pt modelId="{2EECF964-E907-4B79-A844-206C672121ED}" type="pres">
      <dgm:prSet presAssocID="{6243EEC1-4F6D-43BB-A237-E78D8C5B73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97962EE-3B40-4757-8C2A-C138DB93F652}" type="pres">
      <dgm:prSet presAssocID="{6243EEC1-4F6D-43BB-A237-E78D8C5B7307}" presName="spaceRect" presStyleCnt="0"/>
      <dgm:spPr/>
    </dgm:pt>
    <dgm:pt modelId="{59293BDD-0C4E-4EEA-B627-978F60A95EE7}" type="pres">
      <dgm:prSet presAssocID="{6243EEC1-4F6D-43BB-A237-E78D8C5B7307}" presName="parTx" presStyleLbl="revTx" presStyleIdx="1" presStyleCnt="3">
        <dgm:presLayoutVars>
          <dgm:chMax val="0"/>
          <dgm:chPref val="0"/>
        </dgm:presLayoutVars>
      </dgm:prSet>
      <dgm:spPr/>
    </dgm:pt>
    <dgm:pt modelId="{3013F2C5-A652-4F45-B076-CD7E1765668F}" type="pres">
      <dgm:prSet presAssocID="{8E0D9F3E-0CF7-4AAA-9352-846432A6450C}" presName="sibTrans" presStyleCnt="0"/>
      <dgm:spPr/>
    </dgm:pt>
    <dgm:pt modelId="{654A12D2-2BE0-4B97-A8C1-655AC02CC34C}" type="pres">
      <dgm:prSet presAssocID="{2D417AA2-3E5F-481F-9FAC-14FE471BD633}" presName="compNode" presStyleCnt="0"/>
      <dgm:spPr/>
    </dgm:pt>
    <dgm:pt modelId="{303140C5-DD96-4EA3-8CFE-D4F44C9824F1}" type="pres">
      <dgm:prSet presAssocID="{2D417AA2-3E5F-481F-9FAC-14FE471BD633}" presName="bgRect" presStyleLbl="bgShp" presStyleIdx="2" presStyleCnt="3"/>
      <dgm:spPr/>
    </dgm:pt>
    <dgm:pt modelId="{F6DDF075-D497-4908-832D-913E718BB9A9}" type="pres">
      <dgm:prSet presAssocID="{2D417AA2-3E5F-481F-9FAC-14FE471BD6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3C4D632-A048-40EE-BEE9-E4763C42AF17}" type="pres">
      <dgm:prSet presAssocID="{2D417AA2-3E5F-481F-9FAC-14FE471BD633}" presName="spaceRect" presStyleCnt="0"/>
      <dgm:spPr/>
    </dgm:pt>
    <dgm:pt modelId="{A3DC32DA-D791-47F6-82FE-820BB2A6463A}" type="pres">
      <dgm:prSet presAssocID="{2D417AA2-3E5F-481F-9FAC-14FE471BD6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1F2E05-46FB-4A3F-8E7D-88E4DF40060F}" srcId="{B0AF381F-E99C-4CFA-96EB-99A0E5047171}" destId="{2D417AA2-3E5F-481F-9FAC-14FE471BD633}" srcOrd="2" destOrd="0" parTransId="{3FDB3537-F4E6-4C6A-A63B-9236D266C3DC}" sibTransId="{6141E99F-4D3F-4904-A5AF-0F2C4D254AFC}"/>
    <dgm:cxn modelId="{6B97B70D-119E-4241-B6C3-7181EB1F4D06}" type="presOf" srcId="{6243EEC1-4F6D-43BB-A237-E78D8C5B7307}" destId="{59293BDD-0C4E-4EEA-B627-978F60A95EE7}" srcOrd="0" destOrd="0" presId="urn:microsoft.com/office/officeart/2018/2/layout/IconVerticalSolidList"/>
    <dgm:cxn modelId="{D112E4A5-4E28-4961-872A-8FEFFAAACB71}" type="presOf" srcId="{2D417AA2-3E5F-481F-9FAC-14FE471BD633}" destId="{A3DC32DA-D791-47F6-82FE-820BB2A6463A}" srcOrd="0" destOrd="0" presId="urn:microsoft.com/office/officeart/2018/2/layout/IconVerticalSolidList"/>
    <dgm:cxn modelId="{4620A5B3-BED6-40E6-B56B-42E99AFC02A9}" type="presOf" srcId="{B0AF381F-E99C-4CFA-96EB-99A0E5047171}" destId="{95A45FDA-167D-46F6-8C9B-C1FE79E38B56}" srcOrd="0" destOrd="0" presId="urn:microsoft.com/office/officeart/2018/2/layout/IconVerticalSolidList"/>
    <dgm:cxn modelId="{816E24B6-F2EF-4432-A9A5-4B32A3CB3709}" srcId="{B0AF381F-E99C-4CFA-96EB-99A0E5047171}" destId="{A0979623-2311-4DF9-8B9E-409635B3CB6F}" srcOrd="0" destOrd="0" parTransId="{F5B12695-E519-46C5-A206-ECF0729429A1}" sibTransId="{CCDDA9B7-2C9F-434E-9352-86D36BB2B1F3}"/>
    <dgm:cxn modelId="{E2A712B9-C046-4161-8AAC-9B63940C23C9}" type="presOf" srcId="{A0979623-2311-4DF9-8B9E-409635B3CB6F}" destId="{FA7BAED5-B7BA-499D-98C9-3F50C0C87050}" srcOrd="0" destOrd="0" presId="urn:microsoft.com/office/officeart/2018/2/layout/IconVerticalSolidList"/>
    <dgm:cxn modelId="{6E4FD2ED-5424-4060-8312-2D6E7C1BD712}" srcId="{B0AF381F-E99C-4CFA-96EB-99A0E5047171}" destId="{6243EEC1-4F6D-43BB-A237-E78D8C5B7307}" srcOrd="1" destOrd="0" parTransId="{48ED8739-0BE7-401B-9757-5F62DA34CE48}" sibTransId="{8E0D9F3E-0CF7-4AAA-9352-846432A6450C}"/>
    <dgm:cxn modelId="{9F552E40-55FB-43D8-B075-57324A209AA4}" type="presParOf" srcId="{95A45FDA-167D-46F6-8C9B-C1FE79E38B56}" destId="{708AC1DC-00AC-44EC-857D-7FFEAED84EA7}" srcOrd="0" destOrd="0" presId="urn:microsoft.com/office/officeart/2018/2/layout/IconVerticalSolidList"/>
    <dgm:cxn modelId="{21493C14-A0CB-4CF9-8E87-284D1C78087F}" type="presParOf" srcId="{708AC1DC-00AC-44EC-857D-7FFEAED84EA7}" destId="{9C4E2C06-16C9-401A-8E63-8A9048EEFB9C}" srcOrd="0" destOrd="0" presId="urn:microsoft.com/office/officeart/2018/2/layout/IconVerticalSolidList"/>
    <dgm:cxn modelId="{55FA3E9B-9D2D-41F9-AC5F-FF1BC51AE1DE}" type="presParOf" srcId="{708AC1DC-00AC-44EC-857D-7FFEAED84EA7}" destId="{789AC98B-2A5F-45FB-98EE-93DB0E30DAB2}" srcOrd="1" destOrd="0" presId="urn:microsoft.com/office/officeart/2018/2/layout/IconVerticalSolidList"/>
    <dgm:cxn modelId="{E12FFF72-6963-49FB-9478-070D82502052}" type="presParOf" srcId="{708AC1DC-00AC-44EC-857D-7FFEAED84EA7}" destId="{7694A911-C41E-43E9-8768-79F77AA2DC78}" srcOrd="2" destOrd="0" presId="urn:microsoft.com/office/officeart/2018/2/layout/IconVerticalSolidList"/>
    <dgm:cxn modelId="{B415A28F-4C17-4EE7-AADB-BE9538AC8E50}" type="presParOf" srcId="{708AC1DC-00AC-44EC-857D-7FFEAED84EA7}" destId="{FA7BAED5-B7BA-499D-98C9-3F50C0C87050}" srcOrd="3" destOrd="0" presId="urn:microsoft.com/office/officeart/2018/2/layout/IconVerticalSolidList"/>
    <dgm:cxn modelId="{52FCBEE3-0194-47C9-A1CF-4FC0B65C0FBB}" type="presParOf" srcId="{95A45FDA-167D-46F6-8C9B-C1FE79E38B56}" destId="{A2362DCD-88F8-4D49-B1F2-8C24D4F63CF6}" srcOrd="1" destOrd="0" presId="urn:microsoft.com/office/officeart/2018/2/layout/IconVerticalSolidList"/>
    <dgm:cxn modelId="{FEF4B942-5B28-487A-B7CD-3F486DD4DF6A}" type="presParOf" srcId="{95A45FDA-167D-46F6-8C9B-C1FE79E38B56}" destId="{DF858A2F-D419-4377-825B-55E0D2C05CE2}" srcOrd="2" destOrd="0" presId="urn:microsoft.com/office/officeart/2018/2/layout/IconVerticalSolidList"/>
    <dgm:cxn modelId="{83110CB1-B756-4FB9-9059-8C03C9706D93}" type="presParOf" srcId="{DF858A2F-D419-4377-825B-55E0D2C05CE2}" destId="{BB915815-3130-4CE8-A939-5B65F08ED885}" srcOrd="0" destOrd="0" presId="urn:microsoft.com/office/officeart/2018/2/layout/IconVerticalSolidList"/>
    <dgm:cxn modelId="{A0248CC5-4C11-49E1-92BF-13E55CA25748}" type="presParOf" srcId="{DF858A2F-D419-4377-825B-55E0D2C05CE2}" destId="{2EECF964-E907-4B79-A844-206C672121ED}" srcOrd="1" destOrd="0" presId="urn:microsoft.com/office/officeart/2018/2/layout/IconVerticalSolidList"/>
    <dgm:cxn modelId="{9B29A79A-5435-491E-A688-BFCF85E9199E}" type="presParOf" srcId="{DF858A2F-D419-4377-825B-55E0D2C05CE2}" destId="{997962EE-3B40-4757-8C2A-C138DB93F652}" srcOrd="2" destOrd="0" presId="urn:microsoft.com/office/officeart/2018/2/layout/IconVerticalSolidList"/>
    <dgm:cxn modelId="{4C2A9CC1-76E2-44CA-A390-86FD2331EBD5}" type="presParOf" srcId="{DF858A2F-D419-4377-825B-55E0D2C05CE2}" destId="{59293BDD-0C4E-4EEA-B627-978F60A95EE7}" srcOrd="3" destOrd="0" presId="urn:microsoft.com/office/officeart/2018/2/layout/IconVerticalSolidList"/>
    <dgm:cxn modelId="{99B883EC-4835-4CCA-8582-61AB61DEC6F4}" type="presParOf" srcId="{95A45FDA-167D-46F6-8C9B-C1FE79E38B56}" destId="{3013F2C5-A652-4F45-B076-CD7E1765668F}" srcOrd="3" destOrd="0" presId="urn:microsoft.com/office/officeart/2018/2/layout/IconVerticalSolidList"/>
    <dgm:cxn modelId="{FEA9EACF-0D76-4B04-AD0E-0661830C0EA9}" type="presParOf" srcId="{95A45FDA-167D-46F6-8C9B-C1FE79E38B56}" destId="{654A12D2-2BE0-4B97-A8C1-655AC02CC34C}" srcOrd="4" destOrd="0" presId="urn:microsoft.com/office/officeart/2018/2/layout/IconVerticalSolidList"/>
    <dgm:cxn modelId="{816BF200-212E-48C2-A14F-403238E626CD}" type="presParOf" srcId="{654A12D2-2BE0-4B97-A8C1-655AC02CC34C}" destId="{303140C5-DD96-4EA3-8CFE-D4F44C9824F1}" srcOrd="0" destOrd="0" presId="urn:microsoft.com/office/officeart/2018/2/layout/IconVerticalSolidList"/>
    <dgm:cxn modelId="{0D0FA4BC-0C78-4499-8587-13289BF32E34}" type="presParOf" srcId="{654A12D2-2BE0-4B97-A8C1-655AC02CC34C}" destId="{F6DDF075-D497-4908-832D-913E718BB9A9}" srcOrd="1" destOrd="0" presId="urn:microsoft.com/office/officeart/2018/2/layout/IconVerticalSolidList"/>
    <dgm:cxn modelId="{C9E3A323-3385-4522-9A3E-18DF1D572E3E}" type="presParOf" srcId="{654A12D2-2BE0-4B97-A8C1-655AC02CC34C}" destId="{03C4D632-A048-40EE-BEE9-E4763C42AF17}" srcOrd="2" destOrd="0" presId="urn:microsoft.com/office/officeart/2018/2/layout/IconVerticalSolidList"/>
    <dgm:cxn modelId="{E2A003A2-0D09-431F-9950-AB76811A359B}" type="presParOf" srcId="{654A12D2-2BE0-4B97-A8C1-655AC02CC34C}" destId="{A3DC32DA-D791-47F6-82FE-820BB2A646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7DB13-F398-47E5-9D76-7D906238112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71566-6F09-4168-8E63-5FFDA58D83EB}">
      <dgm:prSet/>
      <dgm:spPr/>
      <dgm:t>
        <a:bodyPr/>
        <a:lstStyle/>
        <a:p>
          <a:r>
            <a:rPr lang="en-US"/>
            <a:t>Research</a:t>
          </a:r>
        </a:p>
      </dgm:t>
    </dgm:pt>
    <dgm:pt modelId="{4A78A6D3-5A64-4BEF-9615-3D851963E0C4}" type="parTrans" cxnId="{2EB84EA7-DE72-437F-B9A7-FAAF8BC617C8}">
      <dgm:prSet/>
      <dgm:spPr/>
      <dgm:t>
        <a:bodyPr/>
        <a:lstStyle/>
        <a:p>
          <a:endParaRPr lang="en-US"/>
        </a:p>
      </dgm:t>
    </dgm:pt>
    <dgm:pt modelId="{BC56126C-20AE-479E-BF13-82DBAF054EBF}" type="sibTrans" cxnId="{2EB84EA7-DE72-437F-B9A7-FAAF8BC617C8}">
      <dgm:prSet/>
      <dgm:spPr/>
      <dgm:t>
        <a:bodyPr/>
        <a:lstStyle/>
        <a:p>
          <a:endParaRPr lang="en-US"/>
        </a:p>
      </dgm:t>
    </dgm:pt>
    <dgm:pt modelId="{A2F2BFF2-EA4A-4FEC-B763-08FDED174F94}">
      <dgm:prSet/>
      <dgm:spPr/>
      <dgm:t>
        <a:bodyPr/>
        <a:lstStyle/>
        <a:p>
          <a:r>
            <a:rPr lang="en-US"/>
            <a:t>Research your desired school and sign up to follow their Instagram and Twitter Accounts</a:t>
          </a:r>
        </a:p>
      </dgm:t>
    </dgm:pt>
    <dgm:pt modelId="{27412ACB-4CE8-43F4-9C04-7F1FF05A6FD9}" type="parTrans" cxnId="{20AAA9CD-07EE-4B6E-9C36-CC5E74047729}">
      <dgm:prSet/>
      <dgm:spPr/>
      <dgm:t>
        <a:bodyPr/>
        <a:lstStyle/>
        <a:p>
          <a:endParaRPr lang="en-US"/>
        </a:p>
      </dgm:t>
    </dgm:pt>
    <dgm:pt modelId="{541D42D9-07F4-4B0D-ACED-5B9C5B7F51E9}" type="sibTrans" cxnId="{20AAA9CD-07EE-4B6E-9C36-CC5E74047729}">
      <dgm:prSet/>
      <dgm:spPr/>
      <dgm:t>
        <a:bodyPr/>
        <a:lstStyle/>
        <a:p>
          <a:endParaRPr lang="en-US"/>
        </a:p>
      </dgm:t>
    </dgm:pt>
    <dgm:pt modelId="{34B8D159-DADB-4C7F-984E-6C8278B8FD76}">
      <dgm:prSet/>
      <dgm:spPr/>
      <dgm:t>
        <a:bodyPr/>
        <a:lstStyle/>
        <a:p>
          <a:r>
            <a:rPr lang="en-US"/>
            <a:t>Complete</a:t>
          </a:r>
        </a:p>
      </dgm:t>
    </dgm:pt>
    <dgm:pt modelId="{20CF6961-A90B-4E89-B0DE-964BEF071AA0}" type="parTrans" cxnId="{04A8424A-B95A-4008-91BD-E4FF22240C71}">
      <dgm:prSet/>
      <dgm:spPr/>
      <dgm:t>
        <a:bodyPr/>
        <a:lstStyle/>
        <a:p>
          <a:endParaRPr lang="en-US"/>
        </a:p>
      </dgm:t>
    </dgm:pt>
    <dgm:pt modelId="{8468941E-172C-437F-8F53-D191AFD330E8}" type="sibTrans" cxnId="{04A8424A-B95A-4008-91BD-E4FF22240C71}">
      <dgm:prSet/>
      <dgm:spPr/>
      <dgm:t>
        <a:bodyPr/>
        <a:lstStyle/>
        <a:p>
          <a:endParaRPr lang="en-US"/>
        </a:p>
      </dgm:t>
    </dgm:pt>
    <dgm:pt modelId="{0A1D927F-BF82-481A-97E9-61830CF36B82}">
      <dgm:prSet/>
      <dgm:spPr/>
      <dgm:t>
        <a:bodyPr/>
        <a:lstStyle/>
        <a:p>
          <a:r>
            <a:rPr lang="en-US"/>
            <a:t>Complete online application form </a:t>
          </a:r>
        </a:p>
      </dgm:t>
    </dgm:pt>
    <dgm:pt modelId="{5A3A8EB9-DA9F-409C-9B38-A07DC3F6757E}" type="parTrans" cxnId="{5FC67C24-2B9A-4F02-BE7D-22072A8D027C}">
      <dgm:prSet/>
      <dgm:spPr/>
      <dgm:t>
        <a:bodyPr/>
        <a:lstStyle/>
        <a:p>
          <a:endParaRPr lang="en-US"/>
        </a:p>
      </dgm:t>
    </dgm:pt>
    <dgm:pt modelId="{3A7372F8-39C3-49FE-8B8D-6ED2553A8F53}" type="sibTrans" cxnId="{5FC67C24-2B9A-4F02-BE7D-22072A8D027C}">
      <dgm:prSet/>
      <dgm:spPr/>
      <dgm:t>
        <a:bodyPr/>
        <a:lstStyle/>
        <a:p>
          <a:endParaRPr lang="en-US"/>
        </a:p>
      </dgm:t>
    </dgm:pt>
    <dgm:pt modelId="{FECEB755-E5FE-4D56-8367-0B9AA598DC86}">
      <dgm:prSet/>
      <dgm:spPr/>
      <dgm:t>
        <a:bodyPr/>
        <a:lstStyle/>
        <a:p>
          <a:r>
            <a:rPr lang="en-US"/>
            <a:t>Complete</a:t>
          </a:r>
        </a:p>
      </dgm:t>
    </dgm:pt>
    <dgm:pt modelId="{B4F032CF-70B6-4B14-979A-CF01A78A213E}" type="parTrans" cxnId="{20A79369-8D9B-4DE0-8A51-4A300C83180E}">
      <dgm:prSet/>
      <dgm:spPr/>
      <dgm:t>
        <a:bodyPr/>
        <a:lstStyle/>
        <a:p>
          <a:endParaRPr lang="en-US"/>
        </a:p>
      </dgm:t>
    </dgm:pt>
    <dgm:pt modelId="{EDE9F145-7BB9-4DC6-BD09-E18BB3104BCD}" type="sibTrans" cxnId="{20A79369-8D9B-4DE0-8A51-4A300C83180E}">
      <dgm:prSet/>
      <dgm:spPr/>
      <dgm:t>
        <a:bodyPr/>
        <a:lstStyle/>
        <a:p>
          <a:endParaRPr lang="en-US"/>
        </a:p>
      </dgm:t>
    </dgm:pt>
    <dgm:pt modelId="{44D5EC22-AFCF-4019-90E2-26A6B88CC5B2}">
      <dgm:prSet/>
      <dgm:spPr/>
      <dgm:t>
        <a:bodyPr/>
        <a:lstStyle/>
        <a:p>
          <a:r>
            <a:rPr lang="en-US" dirty="0"/>
            <a:t>Complete OHS transcript request form</a:t>
          </a:r>
        </a:p>
      </dgm:t>
    </dgm:pt>
    <dgm:pt modelId="{F1BB211D-D9D1-4AF9-9109-8B84A3F552EA}" type="parTrans" cxnId="{50A9D383-04BD-4A51-A799-77C9903DCF10}">
      <dgm:prSet/>
      <dgm:spPr/>
      <dgm:t>
        <a:bodyPr/>
        <a:lstStyle/>
        <a:p>
          <a:endParaRPr lang="en-US"/>
        </a:p>
      </dgm:t>
    </dgm:pt>
    <dgm:pt modelId="{E61A43A3-0997-4C13-9E46-1AA03382EC20}" type="sibTrans" cxnId="{50A9D383-04BD-4A51-A799-77C9903DCF10}">
      <dgm:prSet/>
      <dgm:spPr/>
      <dgm:t>
        <a:bodyPr/>
        <a:lstStyle/>
        <a:p>
          <a:endParaRPr lang="en-US"/>
        </a:p>
      </dgm:t>
    </dgm:pt>
    <dgm:pt modelId="{6D030C0D-A174-4A7D-ABDB-392F10D18D32}">
      <dgm:prSet/>
      <dgm:spPr/>
      <dgm:t>
        <a:bodyPr/>
        <a:lstStyle/>
        <a:p>
          <a:r>
            <a:rPr lang="en-US"/>
            <a:t>Check</a:t>
          </a:r>
        </a:p>
      </dgm:t>
    </dgm:pt>
    <dgm:pt modelId="{AAE0B8D3-77B1-41DD-A4DA-5C61A52108E4}" type="parTrans" cxnId="{F5AC6CC9-C607-4DDB-A6D5-70A27DA9BF9C}">
      <dgm:prSet/>
      <dgm:spPr/>
      <dgm:t>
        <a:bodyPr/>
        <a:lstStyle/>
        <a:p>
          <a:endParaRPr lang="en-US"/>
        </a:p>
      </dgm:t>
    </dgm:pt>
    <dgm:pt modelId="{E91D45F7-2E01-4FCA-8E5E-5B817BEEE058}" type="sibTrans" cxnId="{F5AC6CC9-C607-4DDB-A6D5-70A27DA9BF9C}">
      <dgm:prSet/>
      <dgm:spPr/>
      <dgm:t>
        <a:bodyPr/>
        <a:lstStyle/>
        <a:p>
          <a:endParaRPr lang="en-US"/>
        </a:p>
      </dgm:t>
    </dgm:pt>
    <dgm:pt modelId="{2F49E778-EA14-4CDF-9323-77BAC64A40FF}">
      <dgm:prSet/>
      <dgm:spPr/>
      <dgm:t>
        <a:bodyPr/>
        <a:lstStyle/>
        <a:p>
          <a:r>
            <a:rPr lang="en-US"/>
            <a:t>Check your email inbox often!  Most schools will contact you via email!!!  </a:t>
          </a:r>
        </a:p>
      </dgm:t>
    </dgm:pt>
    <dgm:pt modelId="{7241C398-E9DB-4D43-B9FD-0E35D93E8A30}" type="parTrans" cxnId="{6D89ECF6-7772-411D-86CA-D370207D0EB7}">
      <dgm:prSet/>
      <dgm:spPr/>
      <dgm:t>
        <a:bodyPr/>
        <a:lstStyle/>
        <a:p>
          <a:endParaRPr lang="en-US"/>
        </a:p>
      </dgm:t>
    </dgm:pt>
    <dgm:pt modelId="{FA590F2B-96F5-44AA-A6B0-562A7A0BA84F}" type="sibTrans" cxnId="{6D89ECF6-7772-411D-86CA-D370207D0EB7}">
      <dgm:prSet/>
      <dgm:spPr/>
      <dgm:t>
        <a:bodyPr/>
        <a:lstStyle/>
        <a:p>
          <a:endParaRPr lang="en-US"/>
        </a:p>
      </dgm:t>
    </dgm:pt>
    <dgm:pt modelId="{1EF2B8C8-92F4-4833-B5F2-902115617EA5}" type="pres">
      <dgm:prSet presAssocID="{B957DB13-F398-47E5-9D76-7D9062381121}" presName="Name0" presStyleCnt="0">
        <dgm:presLayoutVars>
          <dgm:dir/>
          <dgm:animLvl val="lvl"/>
          <dgm:resizeHandles val="exact"/>
        </dgm:presLayoutVars>
      </dgm:prSet>
      <dgm:spPr/>
    </dgm:pt>
    <dgm:pt modelId="{928B9FB8-AF79-404D-9203-BE81E6237D5B}" type="pres">
      <dgm:prSet presAssocID="{6D030C0D-A174-4A7D-ABDB-392F10D18D32}" presName="boxAndChildren" presStyleCnt="0"/>
      <dgm:spPr/>
    </dgm:pt>
    <dgm:pt modelId="{C273485A-1766-4ECA-98C3-79E20774CF33}" type="pres">
      <dgm:prSet presAssocID="{6D030C0D-A174-4A7D-ABDB-392F10D18D32}" presName="parentTextBox" presStyleLbl="alignNode1" presStyleIdx="0" presStyleCnt="4"/>
      <dgm:spPr/>
    </dgm:pt>
    <dgm:pt modelId="{CA6241CC-B584-4A5F-91D9-69E7E81B2529}" type="pres">
      <dgm:prSet presAssocID="{6D030C0D-A174-4A7D-ABDB-392F10D18D32}" presName="descendantBox" presStyleLbl="bgAccFollowNode1" presStyleIdx="0" presStyleCnt="4"/>
      <dgm:spPr/>
    </dgm:pt>
    <dgm:pt modelId="{E90B1BC1-46C7-4B70-9C81-AE5FF1ACF35A}" type="pres">
      <dgm:prSet presAssocID="{EDE9F145-7BB9-4DC6-BD09-E18BB3104BCD}" presName="sp" presStyleCnt="0"/>
      <dgm:spPr/>
    </dgm:pt>
    <dgm:pt modelId="{3560958D-FBCB-4BAD-B10B-B1E792E663B1}" type="pres">
      <dgm:prSet presAssocID="{FECEB755-E5FE-4D56-8367-0B9AA598DC86}" presName="arrowAndChildren" presStyleCnt="0"/>
      <dgm:spPr/>
    </dgm:pt>
    <dgm:pt modelId="{AB6861EF-8ACF-42C6-B97D-B5FCE2421FAD}" type="pres">
      <dgm:prSet presAssocID="{FECEB755-E5FE-4D56-8367-0B9AA598DC86}" presName="parentTextArrow" presStyleLbl="node1" presStyleIdx="0" presStyleCnt="0"/>
      <dgm:spPr/>
    </dgm:pt>
    <dgm:pt modelId="{B6977245-0437-413D-BA38-BC1DA64FBE2C}" type="pres">
      <dgm:prSet presAssocID="{FECEB755-E5FE-4D56-8367-0B9AA598DC86}" presName="arrow" presStyleLbl="alignNode1" presStyleIdx="1" presStyleCnt="4"/>
      <dgm:spPr/>
    </dgm:pt>
    <dgm:pt modelId="{43F59B58-75B2-45A2-9CEF-7FDDCAC95622}" type="pres">
      <dgm:prSet presAssocID="{FECEB755-E5FE-4D56-8367-0B9AA598DC86}" presName="descendantArrow" presStyleLbl="bgAccFollowNode1" presStyleIdx="1" presStyleCnt="4"/>
      <dgm:spPr/>
    </dgm:pt>
    <dgm:pt modelId="{24574313-AC41-4BEE-8905-7151774DB09E}" type="pres">
      <dgm:prSet presAssocID="{8468941E-172C-437F-8F53-D191AFD330E8}" presName="sp" presStyleCnt="0"/>
      <dgm:spPr/>
    </dgm:pt>
    <dgm:pt modelId="{87ADA0B0-2A6A-4EF0-BE22-A96A03D7BBE4}" type="pres">
      <dgm:prSet presAssocID="{34B8D159-DADB-4C7F-984E-6C8278B8FD76}" presName="arrowAndChildren" presStyleCnt="0"/>
      <dgm:spPr/>
    </dgm:pt>
    <dgm:pt modelId="{43D88DC1-5C22-4EAC-950D-1B24FF8B294F}" type="pres">
      <dgm:prSet presAssocID="{34B8D159-DADB-4C7F-984E-6C8278B8FD76}" presName="parentTextArrow" presStyleLbl="node1" presStyleIdx="0" presStyleCnt="0"/>
      <dgm:spPr/>
    </dgm:pt>
    <dgm:pt modelId="{744EF1CD-9943-4E62-BC02-9F752A9F710E}" type="pres">
      <dgm:prSet presAssocID="{34B8D159-DADB-4C7F-984E-6C8278B8FD76}" presName="arrow" presStyleLbl="alignNode1" presStyleIdx="2" presStyleCnt="4"/>
      <dgm:spPr/>
    </dgm:pt>
    <dgm:pt modelId="{0C0921C0-EA7C-4DE9-A8CE-638C0FF9E0C2}" type="pres">
      <dgm:prSet presAssocID="{34B8D159-DADB-4C7F-984E-6C8278B8FD76}" presName="descendantArrow" presStyleLbl="bgAccFollowNode1" presStyleIdx="2" presStyleCnt="4"/>
      <dgm:spPr/>
    </dgm:pt>
    <dgm:pt modelId="{C8AF6A1D-C2D2-47E0-8958-55845781CF1F}" type="pres">
      <dgm:prSet presAssocID="{BC56126C-20AE-479E-BF13-82DBAF054EBF}" presName="sp" presStyleCnt="0"/>
      <dgm:spPr/>
    </dgm:pt>
    <dgm:pt modelId="{313B2D28-88AA-4FCD-A44C-6A9F5F8E3CD9}" type="pres">
      <dgm:prSet presAssocID="{8A771566-6F09-4168-8E63-5FFDA58D83EB}" presName="arrowAndChildren" presStyleCnt="0"/>
      <dgm:spPr/>
    </dgm:pt>
    <dgm:pt modelId="{F85593EF-1FB5-4674-8FDC-492A342BDEF4}" type="pres">
      <dgm:prSet presAssocID="{8A771566-6F09-4168-8E63-5FFDA58D83EB}" presName="parentTextArrow" presStyleLbl="node1" presStyleIdx="0" presStyleCnt="0"/>
      <dgm:spPr/>
    </dgm:pt>
    <dgm:pt modelId="{1BDB2D66-FC60-433F-A07B-FF7A48E87A61}" type="pres">
      <dgm:prSet presAssocID="{8A771566-6F09-4168-8E63-5FFDA58D83EB}" presName="arrow" presStyleLbl="alignNode1" presStyleIdx="3" presStyleCnt="4"/>
      <dgm:spPr/>
    </dgm:pt>
    <dgm:pt modelId="{1ACEBFF6-9A9C-4E5C-8AAE-1385A6BB474B}" type="pres">
      <dgm:prSet presAssocID="{8A771566-6F09-4168-8E63-5FFDA58D83EB}" presName="descendantArrow" presStyleLbl="bgAccFollowNode1" presStyleIdx="3" presStyleCnt="4"/>
      <dgm:spPr/>
    </dgm:pt>
  </dgm:ptLst>
  <dgm:cxnLst>
    <dgm:cxn modelId="{87BDB90A-F4F9-4EF4-8DED-91085E481E7A}" type="presOf" srcId="{34B8D159-DADB-4C7F-984E-6C8278B8FD76}" destId="{744EF1CD-9943-4E62-BC02-9F752A9F710E}" srcOrd="1" destOrd="0" presId="urn:microsoft.com/office/officeart/2016/7/layout/VerticalDownArrowProcess"/>
    <dgm:cxn modelId="{5FC67C24-2B9A-4F02-BE7D-22072A8D027C}" srcId="{34B8D159-DADB-4C7F-984E-6C8278B8FD76}" destId="{0A1D927F-BF82-481A-97E9-61830CF36B82}" srcOrd="0" destOrd="0" parTransId="{5A3A8EB9-DA9F-409C-9B38-A07DC3F6757E}" sibTransId="{3A7372F8-39C3-49FE-8B8D-6ED2553A8F53}"/>
    <dgm:cxn modelId="{A074DF3B-8E82-4B5A-AF26-669477CF8E5A}" type="presOf" srcId="{FECEB755-E5FE-4D56-8367-0B9AA598DC86}" destId="{AB6861EF-8ACF-42C6-B97D-B5FCE2421FAD}" srcOrd="0" destOrd="0" presId="urn:microsoft.com/office/officeart/2016/7/layout/VerticalDownArrowProcess"/>
    <dgm:cxn modelId="{BE9AB648-E8CE-4E56-9D25-821BAA39FD13}" type="presOf" srcId="{A2F2BFF2-EA4A-4FEC-B763-08FDED174F94}" destId="{1ACEBFF6-9A9C-4E5C-8AAE-1385A6BB474B}" srcOrd="0" destOrd="0" presId="urn:microsoft.com/office/officeart/2016/7/layout/VerticalDownArrowProcess"/>
    <dgm:cxn modelId="{20A79369-8D9B-4DE0-8A51-4A300C83180E}" srcId="{B957DB13-F398-47E5-9D76-7D9062381121}" destId="{FECEB755-E5FE-4D56-8367-0B9AA598DC86}" srcOrd="2" destOrd="0" parTransId="{B4F032CF-70B6-4B14-979A-CF01A78A213E}" sibTransId="{EDE9F145-7BB9-4DC6-BD09-E18BB3104BCD}"/>
    <dgm:cxn modelId="{FB34D749-BC77-4953-9C3C-2717BBE231AF}" type="presOf" srcId="{0A1D927F-BF82-481A-97E9-61830CF36B82}" destId="{0C0921C0-EA7C-4DE9-A8CE-638C0FF9E0C2}" srcOrd="0" destOrd="0" presId="urn:microsoft.com/office/officeart/2016/7/layout/VerticalDownArrowProcess"/>
    <dgm:cxn modelId="{04A8424A-B95A-4008-91BD-E4FF22240C71}" srcId="{B957DB13-F398-47E5-9D76-7D9062381121}" destId="{34B8D159-DADB-4C7F-984E-6C8278B8FD76}" srcOrd="1" destOrd="0" parTransId="{20CF6961-A90B-4E89-B0DE-964BEF071AA0}" sibTransId="{8468941E-172C-437F-8F53-D191AFD330E8}"/>
    <dgm:cxn modelId="{5161C24C-AC1C-4A33-B83C-467DCC4866F0}" type="presOf" srcId="{FECEB755-E5FE-4D56-8367-0B9AA598DC86}" destId="{B6977245-0437-413D-BA38-BC1DA64FBE2C}" srcOrd="1" destOrd="0" presId="urn:microsoft.com/office/officeart/2016/7/layout/VerticalDownArrowProcess"/>
    <dgm:cxn modelId="{1E89D06C-8C37-4A77-A581-236091FEAEC4}" type="presOf" srcId="{B957DB13-F398-47E5-9D76-7D9062381121}" destId="{1EF2B8C8-92F4-4833-B5F2-902115617EA5}" srcOrd="0" destOrd="0" presId="urn:microsoft.com/office/officeart/2016/7/layout/VerticalDownArrowProcess"/>
    <dgm:cxn modelId="{50A9D383-04BD-4A51-A799-77C9903DCF10}" srcId="{FECEB755-E5FE-4D56-8367-0B9AA598DC86}" destId="{44D5EC22-AFCF-4019-90E2-26A6B88CC5B2}" srcOrd="0" destOrd="0" parTransId="{F1BB211D-D9D1-4AF9-9109-8B84A3F552EA}" sibTransId="{E61A43A3-0997-4C13-9E46-1AA03382EC20}"/>
    <dgm:cxn modelId="{17CDAA86-7017-4DA6-A9A8-DCDAE35EC63E}" type="presOf" srcId="{8A771566-6F09-4168-8E63-5FFDA58D83EB}" destId="{1BDB2D66-FC60-433F-A07B-FF7A48E87A61}" srcOrd="1" destOrd="0" presId="urn:microsoft.com/office/officeart/2016/7/layout/VerticalDownArrowProcess"/>
    <dgm:cxn modelId="{A4D5AD8D-0913-4C41-9D1E-7B1D5AA98C61}" type="presOf" srcId="{8A771566-6F09-4168-8E63-5FFDA58D83EB}" destId="{F85593EF-1FB5-4674-8FDC-492A342BDEF4}" srcOrd="0" destOrd="0" presId="urn:microsoft.com/office/officeart/2016/7/layout/VerticalDownArrowProcess"/>
    <dgm:cxn modelId="{2EB84EA7-DE72-437F-B9A7-FAAF8BC617C8}" srcId="{B957DB13-F398-47E5-9D76-7D9062381121}" destId="{8A771566-6F09-4168-8E63-5FFDA58D83EB}" srcOrd="0" destOrd="0" parTransId="{4A78A6D3-5A64-4BEF-9615-3D851963E0C4}" sibTransId="{BC56126C-20AE-479E-BF13-82DBAF054EBF}"/>
    <dgm:cxn modelId="{1B5504AC-2045-41EE-9B95-7544D84756A9}" type="presOf" srcId="{6D030C0D-A174-4A7D-ABDB-392F10D18D32}" destId="{C273485A-1766-4ECA-98C3-79E20774CF33}" srcOrd="0" destOrd="0" presId="urn:microsoft.com/office/officeart/2016/7/layout/VerticalDownArrowProcess"/>
    <dgm:cxn modelId="{19F75BBA-4CE8-4B47-B097-A5BB4AA2779F}" type="presOf" srcId="{2F49E778-EA14-4CDF-9323-77BAC64A40FF}" destId="{CA6241CC-B584-4A5F-91D9-69E7E81B2529}" srcOrd="0" destOrd="0" presId="urn:microsoft.com/office/officeart/2016/7/layout/VerticalDownArrowProcess"/>
    <dgm:cxn modelId="{F5AC6CC9-C607-4DDB-A6D5-70A27DA9BF9C}" srcId="{B957DB13-F398-47E5-9D76-7D9062381121}" destId="{6D030C0D-A174-4A7D-ABDB-392F10D18D32}" srcOrd="3" destOrd="0" parTransId="{AAE0B8D3-77B1-41DD-A4DA-5C61A52108E4}" sibTransId="{E91D45F7-2E01-4FCA-8E5E-5B817BEEE058}"/>
    <dgm:cxn modelId="{20AAA9CD-07EE-4B6E-9C36-CC5E74047729}" srcId="{8A771566-6F09-4168-8E63-5FFDA58D83EB}" destId="{A2F2BFF2-EA4A-4FEC-B763-08FDED174F94}" srcOrd="0" destOrd="0" parTransId="{27412ACB-4CE8-43F4-9C04-7F1FF05A6FD9}" sibTransId="{541D42D9-07F4-4B0D-ACED-5B9C5B7F51E9}"/>
    <dgm:cxn modelId="{F225F6D2-66CF-4835-8B1C-53BDAC27F6C1}" type="presOf" srcId="{44D5EC22-AFCF-4019-90E2-26A6B88CC5B2}" destId="{43F59B58-75B2-45A2-9CEF-7FDDCAC95622}" srcOrd="0" destOrd="0" presId="urn:microsoft.com/office/officeart/2016/7/layout/VerticalDownArrowProcess"/>
    <dgm:cxn modelId="{9CF89EEC-6974-4FFF-9B8C-72A144814304}" type="presOf" srcId="{34B8D159-DADB-4C7F-984E-6C8278B8FD76}" destId="{43D88DC1-5C22-4EAC-950D-1B24FF8B294F}" srcOrd="0" destOrd="0" presId="urn:microsoft.com/office/officeart/2016/7/layout/VerticalDownArrowProcess"/>
    <dgm:cxn modelId="{6D89ECF6-7772-411D-86CA-D370207D0EB7}" srcId="{6D030C0D-A174-4A7D-ABDB-392F10D18D32}" destId="{2F49E778-EA14-4CDF-9323-77BAC64A40FF}" srcOrd="0" destOrd="0" parTransId="{7241C398-E9DB-4D43-B9FD-0E35D93E8A30}" sibTransId="{FA590F2B-96F5-44AA-A6B0-562A7A0BA84F}"/>
    <dgm:cxn modelId="{3522667C-9FCD-4D67-8BAD-A3DED48D9244}" type="presParOf" srcId="{1EF2B8C8-92F4-4833-B5F2-902115617EA5}" destId="{928B9FB8-AF79-404D-9203-BE81E6237D5B}" srcOrd="0" destOrd="0" presId="urn:microsoft.com/office/officeart/2016/7/layout/VerticalDownArrowProcess"/>
    <dgm:cxn modelId="{1D3EF4D7-9859-41DB-90F9-346E119C7263}" type="presParOf" srcId="{928B9FB8-AF79-404D-9203-BE81E6237D5B}" destId="{C273485A-1766-4ECA-98C3-79E20774CF33}" srcOrd="0" destOrd="0" presId="urn:microsoft.com/office/officeart/2016/7/layout/VerticalDownArrowProcess"/>
    <dgm:cxn modelId="{9ABE0AD6-AEC6-46DB-85A1-B7404E1C58A1}" type="presParOf" srcId="{928B9FB8-AF79-404D-9203-BE81E6237D5B}" destId="{CA6241CC-B584-4A5F-91D9-69E7E81B2529}" srcOrd="1" destOrd="0" presId="urn:microsoft.com/office/officeart/2016/7/layout/VerticalDownArrowProcess"/>
    <dgm:cxn modelId="{0E80A82C-8D9C-4741-A2C9-7BBC401A6510}" type="presParOf" srcId="{1EF2B8C8-92F4-4833-B5F2-902115617EA5}" destId="{E90B1BC1-46C7-4B70-9C81-AE5FF1ACF35A}" srcOrd="1" destOrd="0" presId="urn:microsoft.com/office/officeart/2016/7/layout/VerticalDownArrowProcess"/>
    <dgm:cxn modelId="{FD85F20E-CF8D-4C4C-B6CB-8DC1125819BC}" type="presParOf" srcId="{1EF2B8C8-92F4-4833-B5F2-902115617EA5}" destId="{3560958D-FBCB-4BAD-B10B-B1E792E663B1}" srcOrd="2" destOrd="0" presId="urn:microsoft.com/office/officeart/2016/7/layout/VerticalDownArrowProcess"/>
    <dgm:cxn modelId="{BE65F61D-8500-41AB-B2FB-3894DC8E5FE8}" type="presParOf" srcId="{3560958D-FBCB-4BAD-B10B-B1E792E663B1}" destId="{AB6861EF-8ACF-42C6-B97D-B5FCE2421FAD}" srcOrd="0" destOrd="0" presId="urn:microsoft.com/office/officeart/2016/7/layout/VerticalDownArrowProcess"/>
    <dgm:cxn modelId="{17DD269F-4A66-409E-A647-01BA070BE481}" type="presParOf" srcId="{3560958D-FBCB-4BAD-B10B-B1E792E663B1}" destId="{B6977245-0437-413D-BA38-BC1DA64FBE2C}" srcOrd="1" destOrd="0" presId="urn:microsoft.com/office/officeart/2016/7/layout/VerticalDownArrowProcess"/>
    <dgm:cxn modelId="{6CBCDF4A-DF07-4635-848E-ACAF48F854F6}" type="presParOf" srcId="{3560958D-FBCB-4BAD-B10B-B1E792E663B1}" destId="{43F59B58-75B2-45A2-9CEF-7FDDCAC95622}" srcOrd="2" destOrd="0" presId="urn:microsoft.com/office/officeart/2016/7/layout/VerticalDownArrowProcess"/>
    <dgm:cxn modelId="{8829DA68-367A-459A-868B-178B05C1B3EA}" type="presParOf" srcId="{1EF2B8C8-92F4-4833-B5F2-902115617EA5}" destId="{24574313-AC41-4BEE-8905-7151774DB09E}" srcOrd="3" destOrd="0" presId="urn:microsoft.com/office/officeart/2016/7/layout/VerticalDownArrowProcess"/>
    <dgm:cxn modelId="{6F2B485F-308E-47BC-A74F-E9486C754934}" type="presParOf" srcId="{1EF2B8C8-92F4-4833-B5F2-902115617EA5}" destId="{87ADA0B0-2A6A-4EF0-BE22-A96A03D7BBE4}" srcOrd="4" destOrd="0" presId="urn:microsoft.com/office/officeart/2016/7/layout/VerticalDownArrowProcess"/>
    <dgm:cxn modelId="{AA1DFB16-667B-4AEC-90C8-059A271B27F4}" type="presParOf" srcId="{87ADA0B0-2A6A-4EF0-BE22-A96A03D7BBE4}" destId="{43D88DC1-5C22-4EAC-950D-1B24FF8B294F}" srcOrd="0" destOrd="0" presId="urn:microsoft.com/office/officeart/2016/7/layout/VerticalDownArrowProcess"/>
    <dgm:cxn modelId="{43607347-13A4-422B-90C1-6FA188DFCE00}" type="presParOf" srcId="{87ADA0B0-2A6A-4EF0-BE22-A96A03D7BBE4}" destId="{744EF1CD-9943-4E62-BC02-9F752A9F710E}" srcOrd="1" destOrd="0" presId="urn:microsoft.com/office/officeart/2016/7/layout/VerticalDownArrowProcess"/>
    <dgm:cxn modelId="{0314060F-9D54-4E88-BDC5-0A43E1F062B5}" type="presParOf" srcId="{87ADA0B0-2A6A-4EF0-BE22-A96A03D7BBE4}" destId="{0C0921C0-EA7C-4DE9-A8CE-638C0FF9E0C2}" srcOrd="2" destOrd="0" presId="urn:microsoft.com/office/officeart/2016/7/layout/VerticalDownArrowProcess"/>
    <dgm:cxn modelId="{C6D0F3B0-2685-4416-B9E2-AB7E1F21B55E}" type="presParOf" srcId="{1EF2B8C8-92F4-4833-B5F2-902115617EA5}" destId="{C8AF6A1D-C2D2-47E0-8958-55845781CF1F}" srcOrd="5" destOrd="0" presId="urn:microsoft.com/office/officeart/2016/7/layout/VerticalDownArrowProcess"/>
    <dgm:cxn modelId="{4D14C330-0D14-4D1F-BEAD-AF881BD4EAC3}" type="presParOf" srcId="{1EF2B8C8-92F4-4833-B5F2-902115617EA5}" destId="{313B2D28-88AA-4FCD-A44C-6A9F5F8E3CD9}" srcOrd="6" destOrd="0" presId="urn:microsoft.com/office/officeart/2016/7/layout/VerticalDownArrowProcess"/>
    <dgm:cxn modelId="{5F58A959-B37C-4FA6-B2E8-E8CDDF9EDE79}" type="presParOf" srcId="{313B2D28-88AA-4FCD-A44C-6A9F5F8E3CD9}" destId="{F85593EF-1FB5-4674-8FDC-492A342BDEF4}" srcOrd="0" destOrd="0" presId="urn:microsoft.com/office/officeart/2016/7/layout/VerticalDownArrowProcess"/>
    <dgm:cxn modelId="{4A8A36BB-31F2-4409-92C7-89A958172D49}" type="presParOf" srcId="{313B2D28-88AA-4FCD-A44C-6A9F5F8E3CD9}" destId="{1BDB2D66-FC60-433F-A07B-FF7A48E87A61}" srcOrd="1" destOrd="0" presId="urn:microsoft.com/office/officeart/2016/7/layout/VerticalDownArrowProcess"/>
    <dgm:cxn modelId="{DAF04241-4FAA-44F4-8883-3F166B4EB310}" type="presParOf" srcId="{313B2D28-88AA-4FCD-A44C-6A9F5F8E3CD9}" destId="{1ACEBFF6-9A9C-4E5C-8AAE-1385A6BB474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F44457-C489-4AD6-A9B2-C60F92FEAF5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CD906-30B7-45EE-9EDD-A105F0E318C2}">
      <dgm:prSet custT="1"/>
      <dgm:spPr/>
      <dgm:t>
        <a:bodyPr/>
        <a:lstStyle/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Skilled</a:t>
          </a:r>
        </a:p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Respected</a:t>
          </a:r>
        </a:p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Demand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775BF-332D-469A-A572-7B0C5CADCA9E}" type="parTrans" cxnId="{073D2A92-CBED-49EE-B0AE-5DFC40B2755F}">
      <dgm:prSet/>
      <dgm:spPr/>
      <dgm:t>
        <a:bodyPr/>
        <a:lstStyle/>
        <a:p>
          <a:endParaRPr lang="en-US"/>
        </a:p>
      </dgm:t>
    </dgm:pt>
    <dgm:pt modelId="{0B8058F3-9B73-4237-AD37-986766762425}" type="sibTrans" cxnId="{073D2A92-CBED-49EE-B0AE-5DFC40B2755F}">
      <dgm:prSet/>
      <dgm:spPr/>
      <dgm:t>
        <a:bodyPr/>
        <a:lstStyle/>
        <a:p>
          <a:endParaRPr lang="en-US"/>
        </a:p>
      </dgm:t>
    </dgm:pt>
    <dgm:pt modelId="{BE3E3566-417A-46F0-82C1-E8E572AE7940}">
      <dgm:prSet custT="1"/>
      <dgm:spPr/>
      <dgm:t>
        <a:bodyPr/>
        <a:lstStyle/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Skilled tradespeople are in demand</a:t>
          </a:r>
        </a:p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designated occupations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4305E-F37A-4715-8BF8-EC3AEB223DD3}" type="parTrans" cxnId="{D6802684-D52D-4D7A-9FDD-D479DEF9F42D}">
      <dgm:prSet/>
      <dgm:spPr/>
      <dgm:t>
        <a:bodyPr/>
        <a:lstStyle/>
        <a:p>
          <a:endParaRPr lang="en-US"/>
        </a:p>
      </dgm:t>
    </dgm:pt>
    <dgm:pt modelId="{CEEFB23D-4D49-4913-81A4-0ABC5B5843DC}" type="sibTrans" cxnId="{D6802684-D52D-4D7A-9FDD-D479DEF9F42D}">
      <dgm:prSet/>
      <dgm:spPr/>
      <dgm:t>
        <a:bodyPr/>
        <a:lstStyle/>
        <a:p>
          <a:endParaRPr lang="en-US"/>
        </a:p>
      </dgm:t>
    </dgm:pt>
    <dgm:pt modelId="{5EDBDCF6-1466-42FF-8606-D8A9E086A1A0}">
      <dgm:prSet custT="1"/>
      <dgm:spPr/>
      <dgm:t>
        <a:bodyPr/>
        <a:lstStyle/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turn your talents and passion into success!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84D18-1E9E-42D5-A83C-8BC8E1447C11}" type="parTrans" cxnId="{AAA618ED-2993-484D-A2AD-1A1516D6C43B}">
      <dgm:prSet/>
      <dgm:spPr/>
      <dgm:t>
        <a:bodyPr/>
        <a:lstStyle/>
        <a:p>
          <a:endParaRPr lang="en-US"/>
        </a:p>
      </dgm:t>
    </dgm:pt>
    <dgm:pt modelId="{F3986AF5-03CD-41A9-8533-D9B4D743EB2A}" type="sibTrans" cxnId="{AAA618ED-2993-484D-A2AD-1A1516D6C43B}">
      <dgm:prSet/>
      <dgm:spPr/>
      <dgm:t>
        <a:bodyPr/>
        <a:lstStyle/>
        <a:p>
          <a:endParaRPr lang="en-US"/>
        </a:p>
      </dgm:t>
    </dgm:pt>
    <dgm:pt modelId="{11DE91F5-2439-4C8A-92D7-368F9DC42F0B}">
      <dgm:prSet custT="1"/>
      <dgm:spPr/>
      <dgm:t>
        <a:bodyPr/>
        <a:lstStyle/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2-4 </a:t>
          </a:r>
          <a:r>
            <a:rPr lang="en-US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yrs</a:t>
          </a: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 to Finish </a:t>
          </a:r>
        </a:p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80 % paid training </a:t>
          </a:r>
        </a:p>
        <a:p>
          <a:pPr algn="l"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20 % technical/in-school learning.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66EC9-7159-425C-B41C-DE060C5DDAE1}" type="parTrans" cxnId="{2ACBF0CB-C64C-4285-9373-D633EC30D01D}">
      <dgm:prSet/>
      <dgm:spPr/>
      <dgm:t>
        <a:bodyPr/>
        <a:lstStyle/>
        <a:p>
          <a:endParaRPr lang="en-US"/>
        </a:p>
      </dgm:t>
    </dgm:pt>
    <dgm:pt modelId="{9B362A59-4A3B-4127-8CB3-E0D8800BF5A5}" type="sibTrans" cxnId="{2ACBF0CB-C64C-4285-9373-D633EC30D01D}">
      <dgm:prSet/>
      <dgm:spPr/>
      <dgm:t>
        <a:bodyPr/>
        <a:lstStyle/>
        <a:p>
          <a:endParaRPr lang="en-US"/>
        </a:p>
      </dgm:t>
    </dgm:pt>
    <dgm:pt modelId="{FB3B2619-E2CD-43A4-A54C-C914E09D7128}" type="pres">
      <dgm:prSet presAssocID="{6EF44457-C489-4AD6-A9B2-C60F92FEAF57}" presName="root" presStyleCnt="0">
        <dgm:presLayoutVars>
          <dgm:dir/>
          <dgm:resizeHandles val="exact"/>
        </dgm:presLayoutVars>
      </dgm:prSet>
      <dgm:spPr/>
    </dgm:pt>
    <dgm:pt modelId="{32BCA8F8-F57B-4C31-A302-8D5908BC9FDA}" type="pres">
      <dgm:prSet presAssocID="{16CCD906-30B7-45EE-9EDD-A105F0E318C2}" presName="compNode" presStyleCnt="0"/>
      <dgm:spPr/>
    </dgm:pt>
    <dgm:pt modelId="{B3A6CC98-4204-4844-B952-02B95F8E1112}" type="pres">
      <dgm:prSet presAssocID="{16CCD906-30B7-45EE-9EDD-A105F0E318C2}" presName="iconBgRect" presStyleLbl="bgShp" presStyleIdx="0" presStyleCnt="4"/>
      <dgm:spPr/>
    </dgm:pt>
    <dgm:pt modelId="{1FFF78FD-6239-4B39-94A0-645456C63B6A}" type="pres">
      <dgm:prSet presAssocID="{16CCD906-30B7-45EE-9EDD-A105F0E318C2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DAE7DEA2-BCB6-4E8F-B76C-4A54EBE68C93}" type="pres">
      <dgm:prSet presAssocID="{16CCD906-30B7-45EE-9EDD-A105F0E318C2}" presName="spaceRect" presStyleCnt="0"/>
      <dgm:spPr/>
    </dgm:pt>
    <dgm:pt modelId="{71C1E126-22F5-4928-8167-B1E9CF851FE5}" type="pres">
      <dgm:prSet presAssocID="{16CCD906-30B7-45EE-9EDD-A105F0E318C2}" presName="textRect" presStyleLbl="revTx" presStyleIdx="0" presStyleCnt="4">
        <dgm:presLayoutVars>
          <dgm:chMax val="1"/>
          <dgm:chPref val="1"/>
        </dgm:presLayoutVars>
      </dgm:prSet>
      <dgm:spPr/>
    </dgm:pt>
    <dgm:pt modelId="{71B665E0-CB80-4DB1-86FB-74158CA911A6}" type="pres">
      <dgm:prSet presAssocID="{0B8058F3-9B73-4237-AD37-986766762425}" presName="sibTrans" presStyleCnt="0"/>
      <dgm:spPr/>
    </dgm:pt>
    <dgm:pt modelId="{9C5D2897-3576-4F1F-842A-F550718AAE50}" type="pres">
      <dgm:prSet presAssocID="{BE3E3566-417A-46F0-82C1-E8E572AE7940}" presName="compNode" presStyleCnt="0"/>
      <dgm:spPr/>
    </dgm:pt>
    <dgm:pt modelId="{C95C5735-72B0-4C16-85C8-B202E727A008}" type="pres">
      <dgm:prSet presAssocID="{BE3E3566-417A-46F0-82C1-E8E572AE7940}" presName="iconBgRect" presStyleLbl="bgShp" presStyleIdx="1" presStyleCnt="4"/>
      <dgm:spPr/>
    </dgm:pt>
    <dgm:pt modelId="{0B62FBBF-05F5-4F87-ADF2-AF32C21F126F}" type="pres">
      <dgm:prSet presAssocID="{BE3E3566-417A-46F0-82C1-E8E572AE7940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CE4F5DC3-F04D-4AA5-9698-08910B66F00D}" type="pres">
      <dgm:prSet presAssocID="{BE3E3566-417A-46F0-82C1-E8E572AE7940}" presName="spaceRect" presStyleCnt="0"/>
      <dgm:spPr/>
    </dgm:pt>
    <dgm:pt modelId="{95EF39B8-FF71-4D60-BA28-13356649552F}" type="pres">
      <dgm:prSet presAssocID="{BE3E3566-417A-46F0-82C1-E8E572AE7940}" presName="textRect" presStyleLbl="revTx" presStyleIdx="1" presStyleCnt="4" custScaleY="98324">
        <dgm:presLayoutVars>
          <dgm:chMax val="1"/>
          <dgm:chPref val="1"/>
        </dgm:presLayoutVars>
      </dgm:prSet>
      <dgm:spPr/>
    </dgm:pt>
    <dgm:pt modelId="{62810239-D2D5-4D4B-B2E9-B179DEB1A235}" type="pres">
      <dgm:prSet presAssocID="{CEEFB23D-4D49-4913-81A4-0ABC5B5843DC}" presName="sibTrans" presStyleCnt="0"/>
      <dgm:spPr/>
    </dgm:pt>
    <dgm:pt modelId="{F9B32B2F-1169-4405-8CC1-4E9349DF4D1D}" type="pres">
      <dgm:prSet presAssocID="{5EDBDCF6-1466-42FF-8606-D8A9E086A1A0}" presName="compNode" presStyleCnt="0"/>
      <dgm:spPr/>
    </dgm:pt>
    <dgm:pt modelId="{7EB13516-CB3A-46C0-9443-313866DA9672}" type="pres">
      <dgm:prSet presAssocID="{5EDBDCF6-1466-42FF-8606-D8A9E086A1A0}" presName="iconBgRect" presStyleLbl="bgShp" presStyleIdx="2" presStyleCnt="4"/>
      <dgm:spPr/>
    </dgm:pt>
    <dgm:pt modelId="{3826BFB5-519D-48F3-8BE7-79720F155292}" type="pres">
      <dgm:prSet presAssocID="{5EDBDCF6-1466-42FF-8606-D8A9E086A1A0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DC878DEB-3EED-4D0E-B21A-7DACB9129DF2}" type="pres">
      <dgm:prSet presAssocID="{5EDBDCF6-1466-42FF-8606-D8A9E086A1A0}" presName="spaceRect" presStyleCnt="0"/>
      <dgm:spPr/>
    </dgm:pt>
    <dgm:pt modelId="{AC8C2F0D-8903-4D11-BE71-DDCC3C7DDE87}" type="pres">
      <dgm:prSet presAssocID="{5EDBDCF6-1466-42FF-8606-D8A9E086A1A0}" presName="textRect" presStyleLbl="revTx" presStyleIdx="2" presStyleCnt="4">
        <dgm:presLayoutVars>
          <dgm:chMax val="1"/>
          <dgm:chPref val="1"/>
        </dgm:presLayoutVars>
      </dgm:prSet>
      <dgm:spPr/>
    </dgm:pt>
    <dgm:pt modelId="{433E566D-BC10-4B9C-A396-28DCF3A3B7BB}" type="pres">
      <dgm:prSet presAssocID="{F3986AF5-03CD-41A9-8533-D9B4D743EB2A}" presName="sibTrans" presStyleCnt="0"/>
      <dgm:spPr/>
    </dgm:pt>
    <dgm:pt modelId="{CC8ED348-406B-402F-98D9-758442BE8EDB}" type="pres">
      <dgm:prSet presAssocID="{11DE91F5-2439-4C8A-92D7-368F9DC42F0B}" presName="compNode" presStyleCnt="0"/>
      <dgm:spPr/>
    </dgm:pt>
    <dgm:pt modelId="{E59D0E88-B69F-4B21-91FF-38E0F56511C8}" type="pres">
      <dgm:prSet presAssocID="{11DE91F5-2439-4C8A-92D7-368F9DC42F0B}" presName="iconBgRect" presStyleLbl="bgShp" presStyleIdx="3" presStyleCnt="4"/>
      <dgm:spPr/>
    </dgm:pt>
    <dgm:pt modelId="{A4C5132E-F261-4F61-9CC2-3F7EF01FD5A0}" type="pres">
      <dgm:prSet presAssocID="{11DE91F5-2439-4C8A-92D7-368F9DC42F0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7D27165-C12F-4122-8C3B-5550D22C1DD4}" type="pres">
      <dgm:prSet presAssocID="{11DE91F5-2439-4C8A-92D7-368F9DC42F0B}" presName="spaceRect" presStyleCnt="0"/>
      <dgm:spPr/>
    </dgm:pt>
    <dgm:pt modelId="{728A68DF-66BA-4A16-81CA-8584BE131CBC}" type="pres">
      <dgm:prSet presAssocID="{11DE91F5-2439-4C8A-92D7-368F9DC42F0B}" presName="textRect" presStyleLbl="revTx" presStyleIdx="3" presStyleCnt="4" custScaleX="114078" custScaleY="102895">
        <dgm:presLayoutVars>
          <dgm:chMax val="1"/>
          <dgm:chPref val="1"/>
        </dgm:presLayoutVars>
      </dgm:prSet>
      <dgm:spPr/>
    </dgm:pt>
  </dgm:ptLst>
  <dgm:cxnLst>
    <dgm:cxn modelId="{3E93301E-2D3B-41F1-A180-297E835979E4}" type="presOf" srcId="{11DE91F5-2439-4C8A-92D7-368F9DC42F0B}" destId="{728A68DF-66BA-4A16-81CA-8584BE131CBC}" srcOrd="0" destOrd="0" presId="urn:microsoft.com/office/officeart/2018/5/layout/IconCircleLabelList"/>
    <dgm:cxn modelId="{0A264953-E9DA-4A3A-8331-B66E6681C07B}" type="presOf" srcId="{16CCD906-30B7-45EE-9EDD-A105F0E318C2}" destId="{71C1E126-22F5-4928-8167-B1E9CF851FE5}" srcOrd="0" destOrd="0" presId="urn:microsoft.com/office/officeart/2018/5/layout/IconCircleLabelList"/>
    <dgm:cxn modelId="{28CF4A78-6097-484B-A05C-92176AF17215}" type="presOf" srcId="{6EF44457-C489-4AD6-A9B2-C60F92FEAF57}" destId="{FB3B2619-E2CD-43A4-A54C-C914E09D7128}" srcOrd="0" destOrd="0" presId="urn:microsoft.com/office/officeart/2018/5/layout/IconCircleLabelList"/>
    <dgm:cxn modelId="{D6802684-D52D-4D7A-9FDD-D479DEF9F42D}" srcId="{6EF44457-C489-4AD6-A9B2-C60F92FEAF57}" destId="{BE3E3566-417A-46F0-82C1-E8E572AE7940}" srcOrd="1" destOrd="0" parTransId="{AE14305E-F37A-4715-8BF8-EC3AEB223DD3}" sibTransId="{CEEFB23D-4D49-4913-81A4-0ABC5B5843DC}"/>
    <dgm:cxn modelId="{073D2A92-CBED-49EE-B0AE-5DFC40B2755F}" srcId="{6EF44457-C489-4AD6-A9B2-C60F92FEAF57}" destId="{16CCD906-30B7-45EE-9EDD-A105F0E318C2}" srcOrd="0" destOrd="0" parTransId="{0E1775BF-332D-469A-A572-7B0C5CADCA9E}" sibTransId="{0B8058F3-9B73-4237-AD37-986766762425}"/>
    <dgm:cxn modelId="{8EEDB394-8876-4EAE-8DAF-93180835AC02}" type="presOf" srcId="{BE3E3566-417A-46F0-82C1-E8E572AE7940}" destId="{95EF39B8-FF71-4D60-BA28-13356649552F}" srcOrd="0" destOrd="0" presId="urn:microsoft.com/office/officeart/2018/5/layout/IconCircleLabelList"/>
    <dgm:cxn modelId="{2ACBF0CB-C64C-4285-9373-D633EC30D01D}" srcId="{6EF44457-C489-4AD6-A9B2-C60F92FEAF57}" destId="{11DE91F5-2439-4C8A-92D7-368F9DC42F0B}" srcOrd="3" destOrd="0" parTransId="{03B66EC9-7159-425C-B41C-DE060C5DDAE1}" sibTransId="{9B362A59-4A3B-4127-8CB3-E0D8800BF5A5}"/>
    <dgm:cxn modelId="{494B6DDC-6304-4744-B0E4-6E0D3F1DEA52}" type="presOf" srcId="{5EDBDCF6-1466-42FF-8606-D8A9E086A1A0}" destId="{AC8C2F0D-8903-4D11-BE71-DDCC3C7DDE87}" srcOrd="0" destOrd="0" presId="urn:microsoft.com/office/officeart/2018/5/layout/IconCircleLabelList"/>
    <dgm:cxn modelId="{AAA618ED-2993-484D-A2AD-1A1516D6C43B}" srcId="{6EF44457-C489-4AD6-A9B2-C60F92FEAF57}" destId="{5EDBDCF6-1466-42FF-8606-D8A9E086A1A0}" srcOrd="2" destOrd="0" parTransId="{A8F84D18-1E9E-42D5-A83C-8BC8E1447C11}" sibTransId="{F3986AF5-03CD-41A9-8533-D9B4D743EB2A}"/>
    <dgm:cxn modelId="{FE3293AA-1224-48D8-A7E5-94DEED2FADCD}" type="presParOf" srcId="{FB3B2619-E2CD-43A4-A54C-C914E09D7128}" destId="{32BCA8F8-F57B-4C31-A302-8D5908BC9FDA}" srcOrd="0" destOrd="0" presId="urn:microsoft.com/office/officeart/2018/5/layout/IconCircleLabelList"/>
    <dgm:cxn modelId="{B3B173E9-DD32-4AB2-947B-8D2944A88A88}" type="presParOf" srcId="{32BCA8F8-F57B-4C31-A302-8D5908BC9FDA}" destId="{B3A6CC98-4204-4844-B952-02B95F8E1112}" srcOrd="0" destOrd="0" presId="urn:microsoft.com/office/officeart/2018/5/layout/IconCircleLabelList"/>
    <dgm:cxn modelId="{C0C9DA57-E7D0-4F75-8AAA-6D1E35E7307B}" type="presParOf" srcId="{32BCA8F8-F57B-4C31-A302-8D5908BC9FDA}" destId="{1FFF78FD-6239-4B39-94A0-645456C63B6A}" srcOrd="1" destOrd="0" presId="urn:microsoft.com/office/officeart/2018/5/layout/IconCircleLabelList"/>
    <dgm:cxn modelId="{BF5DC23A-971F-4EEF-8368-621844ED3F85}" type="presParOf" srcId="{32BCA8F8-F57B-4C31-A302-8D5908BC9FDA}" destId="{DAE7DEA2-BCB6-4E8F-B76C-4A54EBE68C93}" srcOrd="2" destOrd="0" presId="urn:microsoft.com/office/officeart/2018/5/layout/IconCircleLabelList"/>
    <dgm:cxn modelId="{CB2DE4E0-CF35-4B99-9EBA-95820222F7B2}" type="presParOf" srcId="{32BCA8F8-F57B-4C31-A302-8D5908BC9FDA}" destId="{71C1E126-22F5-4928-8167-B1E9CF851FE5}" srcOrd="3" destOrd="0" presId="urn:microsoft.com/office/officeart/2018/5/layout/IconCircleLabelList"/>
    <dgm:cxn modelId="{AACDD9D8-C5B2-4810-82D8-8460ACF6CED2}" type="presParOf" srcId="{FB3B2619-E2CD-43A4-A54C-C914E09D7128}" destId="{71B665E0-CB80-4DB1-86FB-74158CA911A6}" srcOrd="1" destOrd="0" presId="urn:microsoft.com/office/officeart/2018/5/layout/IconCircleLabelList"/>
    <dgm:cxn modelId="{4AEEDA51-57B1-4220-B3DA-161970E62468}" type="presParOf" srcId="{FB3B2619-E2CD-43A4-A54C-C914E09D7128}" destId="{9C5D2897-3576-4F1F-842A-F550718AAE50}" srcOrd="2" destOrd="0" presId="urn:microsoft.com/office/officeart/2018/5/layout/IconCircleLabelList"/>
    <dgm:cxn modelId="{242223E3-70B5-485D-BAD0-916436B32431}" type="presParOf" srcId="{9C5D2897-3576-4F1F-842A-F550718AAE50}" destId="{C95C5735-72B0-4C16-85C8-B202E727A008}" srcOrd="0" destOrd="0" presId="urn:microsoft.com/office/officeart/2018/5/layout/IconCircleLabelList"/>
    <dgm:cxn modelId="{67BF69F0-B4C6-4BE7-AB57-ADA9CDC99EA6}" type="presParOf" srcId="{9C5D2897-3576-4F1F-842A-F550718AAE50}" destId="{0B62FBBF-05F5-4F87-ADF2-AF32C21F126F}" srcOrd="1" destOrd="0" presId="urn:microsoft.com/office/officeart/2018/5/layout/IconCircleLabelList"/>
    <dgm:cxn modelId="{6B48F4F4-DE33-4E8A-BAB6-EB6FB9BAE314}" type="presParOf" srcId="{9C5D2897-3576-4F1F-842A-F550718AAE50}" destId="{CE4F5DC3-F04D-4AA5-9698-08910B66F00D}" srcOrd="2" destOrd="0" presId="urn:microsoft.com/office/officeart/2018/5/layout/IconCircleLabelList"/>
    <dgm:cxn modelId="{BE2E52BF-93BB-4A10-8A58-8C0F53BAE7FD}" type="presParOf" srcId="{9C5D2897-3576-4F1F-842A-F550718AAE50}" destId="{95EF39B8-FF71-4D60-BA28-13356649552F}" srcOrd="3" destOrd="0" presId="urn:microsoft.com/office/officeart/2018/5/layout/IconCircleLabelList"/>
    <dgm:cxn modelId="{01CDFFC1-05FA-480B-AA80-569FF37A0548}" type="presParOf" srcId="{FB3B2619-E2CD-43A4-A54C-C914E09D7128}" destId="{62810239-D2D5-4D4B-B2E9-B179DEB1A235}" srcOrd="3" destOrd="0" presId="urn:microsoft.com/office/officeart/2018/5/layout/IconCircleLabelList"/>
    <dgm:cxn modelId="{0F24765D-4DAC-4750-B2CE-0AA796B8A3D3}" type="presParOf" srcId="{FB3B2619-E2CD-43A4-A54C-C914E09D7128}" destId="{F9B32B2F-1169-4405-8CC1-4E9349DF4D1D}" srcOrd="4" destOrd="0" presId="urn:microsoft.com/office/officeart/2018/5/layout/IconCircleLabelList"/>
    <dgm:cxn modelId="{A41511D9-5A1A-4F95-9181-98CF55668C4D}" type="presParOf" srcId="{F9B32B2F-1169-4405-8CC1-4E9349DF4D1D}" destId="{7EB13516-CB3A-46C0-9443-313866DA9672}" srcOrd="0" destOrd="0" presId="urn:microsoft.com/office/officeart/2018/5/layout/IconCircleLabelList"/>
    <dgm:cxn modelId="{09541698-E074-44F0-9973-F374039E9298}" type="presParOf" srcId="{F9B32B2F-1169-4405-8CC1-4E9349DF4D1D}" destId="{3826BFB5-519D-48F3-8BE7-79720F155292}" srcOrd="1" destOrd="0" presId="urn:microsoft.com/office/officeart/2018/5/layout/IconCircleLabelList"/>
    <dgm:cxn modelId="{E43D301E-EEEF-4241-AE90-E53B2AF0FF21}" type="presParOf" srcId="{F9B32B2F-1169-4405-8CC1-4E9349DF4D1D}" destId="{DC878DEB-3EED-4D0E-B21A-7DACB9129DF2}" srcOrd="2" destOrd="0" presId="urn:microsoft.com/office/officeart/2018/5/layout/IconCircleLabelList"/>
    <dgm:cxn modelId="{EE15AE26-0953-4B7C-955B-736541D59583}" type="presParOf" srcId="{F9B32B2F-1169-4405-8CC1-4E9349DF4D1D}" destId="{AC8C2F0D-8903-4D11-BE71-DDCC3C7DDE87}" srcOrd="3" destOrd="0" presId="urn:microsoft.com/office/officeart/2018/5/layout/IconCircleLabelList"/>
    <dgm:cxn modelId="{E2F4D744-8179-4F2A-B2D1-AFFC5B0586EA}" type="presParOf" srcId="{FB3B2619-E2CD-43A4-A54C-C914E09D7128}" destId="{433E566D-BC10-4B9C-A396-28DCF3A3B7BB}" srcOrd="5" destOrd="0" presId="urn:microsoft.com/office/officeart/2018/5/layout/IconCircleLabelList"/>
    <dgm:cxn modelId="{2485454C-E6AC-42E9-BE56-E82A463B1585}" type="presParOf" srcId="{FB3B2619-E2CD-43A4-A54C-C914E09D7128}" destId="{CC8ED348-406B-402F-98D9-758442BE8EDB}" srcOrd="6" destOrd="0" presId="urn:microsoft.com/office/officeart/2018/5/layout/IconCircleLabelList"/>
    <dgm:cxn modelId="{C66C3890-7229-4458-A6C0-011468A11BD9}" type="presParOf" srcId="{CC8ED348-406B-402F-98D9-758442BE8EDB}" destId="{E59D0E88-B69F-4B21-91FF-38E0F56511C8}" srcOrd="0" destOrd="0" presId="urn:microsoft.com/office/officeart/2018/5/layout/IconCircleLabelList"/>
    <dgm:cxn modelId="{445604B4-C9D0-4C52-8124-DB4032585752}" type="presParOf" srcId="{CC8ED348-406B-402F-98D9-758442BE8EDB}" destId="{A4C5132E-F261-4F61-9CC2-3F7EF01FD5A0}" srcOrd="1" destOrd="0" presId="urn:microsoft.com/office/officeart/2018/5/layout/IconCircleLabelList"/>
    <dgm:cxn modelId="{3F8FBDCC-4137-442D-8A51-43229E3304F2}" type="presParOf" srcId="{CC8ED348-406B-402F-98D9-758442BE8EDB}" destId="{C7D27165-C12F-4122-8C3B-5550D22C1DD4}" srcOrd="2" destOrd="0" presId="urn:microsoft.com/office/officeart/2018/5/layout/IconCircleLabelList"/>
    <dgm:cxn modelId="{62DA2411-8201-4068-93B4-31F492965E49}" type="presParOf" srcId="{CC8ED348-406B-402F-98D9-758442BE8EDB}" destId="{728A68DF-66BA-4A16-81CA-8584BE131CB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5122A-C4AA-4F25-91EF-43A2D45DC0E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52B813-73C8-49C5-84F6-227DB9365D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Complete transcript request form </a:t>
          </a:r>
        </a:p>
      </dgm:t>
    </dgm:pt>
    <dgm:pt modelId="{CC773935-B27F-4189-94A2-D7F844A867AD}" type="parTrans" cxnId="{1428ED7F-F9C3-4689-9DFB-F32FF71588C5}">
      <dgm:prSet/>
      <dgm:spPr/>
      <dgm:t>
        <a:bodyPr/>
        <a:lstStyle/>
        <a:p>
          <a:endParaRPr lang="en-US"/>
        </a:p>
      </dgm:t>
    </dgm:pt>
    <dgm:pt modelId="{4FF64F81-B4E5-44F0-840A-2B92C1902666}" type="sibTrans" cxnId="{1428ED7F-F9C3-4689-9DFB-F32FF71588C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825C454-0AE3-400F-87F9-735524D8A9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Form can be found online</a:t>
          </a:r>
        </a:p>
        <a:p>
          <a:pPr>
            <a:lnSpc>
              <a:spcPct val="100000"/>
            </a:lnSpc>
          </a:pPr>
          <a:r>
            <a:rPr lang="en-US" sz="2000" dirty="0">
              <a:hlinkClick xmlns:r="http://schemas.openxmlformats.org/officeDocument/2006/relationships" r:id="rId1"/>
            </a:rPr>
            <a:t>https://forms.office.com/r/dbsjiq7PdG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90583-2302-45B2-93AC-A2C89C711505}" type="parTrans" cxnId="{1485099E-BFB8-45A8-B673-254311294E42}">
      <dgm:prSet/>
      <dgm:spPr/>
      <dgm:t>
        <a:bodyPr/>
        <a:lstStyle/>
        <a:p>
          <a:endParaRPr lang="en-US"/>
        </a:p>
      </dgm:t>
    </dgm:pt>
    <dgm:pt modelId="{CA4D5996-CCF3-46E6-A944-21204291FCF8}" type="sibTrans" cxnId="{1485099E-BFB8-45A8-B673-254311294E4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FA79765-24F1-476A-9EF2-3E34F87832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Cost of transcript is $1</a:t>
          </a:r>
        </a:p>
      </dgm:t>
    </dgm:pt>
    <dgm:pt modelId="{4413731F-5849-41DE-8092-FDD32A4528D9}" type="parTrans" cxnId="{541A25ED-AD9E-4641-A540-411EF3C574F8}">
      <dgm:prSet/>
      <dgm:spPr/>
      <dgm:t>
        <a:bodyPr/>
        <a:lstStyle/>
        <a:p>
          <a:endParaRPr lang="en-US"/>
        </a:p>
      </dgm:t>
    </dgm:pt>
    <dgm:pt modelId="{4E759DE4-D06E-4A2B-B0B1-BBA3C9461CE3}" type="sibTrans" cxnId="{541A25ED-AD9E-4641-A540-411EF3C574F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A6698CA-071D-4252-A6BD-79BFDDC1AC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All post-secondary schools and scholarship applications will need to have an official transcript from the office.  </a:t>
          </a:r>
        </a:p>
      </dgm:t>
    </dgm:pt>
    <dgm:pt modelId="{F0CF755B-1764-4F33-B317-102CD138370C}" type="parTrans" cxnId="{54C998A2-F1F8-4FD7-897B-56ADD5E5C8EF}">
      <dgm:prSet/>
      <dgm:spPr/>
      <dgm:t>
        <a:bodyPr/>
        <a:lstStyle/>
        <a:p>
          <a:endParaRPr lang="en-US"/>
        </a:p>
      </dgm:t>
    </dgm:pt>
    <dgm:pt modelId="{99C43C29-C786-459F-AB3F-07C8D1E36551}" type="sibTrans" cxnId="{54C998A2-F1F8-4FD7-897B-56ADD5E5C8E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587BD19-A336-4BC7-BDEA-B9BAE5C52C47}" type="pres">
      <dgm:prSet presAssocID="{DE95122A-C4AA-4F25-91EF-43A2D45DC0E6}" presName="Name0" presStyleCnt="0">
        <dgm:presLayoutVars>
          <dgm:animLvl val="lvl"/>
          <dgm:resizeHandles val="exact"/>
        </dgm:presLayoutVars>
      </dgm:prSet>
      <dgm:spPr/>
    </dgm:pt>
    <dgm:pt modelId="{50A6A031-6C65-4F33-BB8E-F76452C67321}" type="pres">
      <dgm:prSet presAssocID="{FC52B813-73C8-49C5-84F6-227DB9365DA5}" presName="compositeNode" presStyleCnt="0">
        <dgm:presLayoutVars>
          <dgm:bulletEnabled val="1"/>
        </dgm:presLayoutVars>
      </dgm:prSet>
      <dgm:spPr/>
    </dgm:pt>
    <dgm:pt modelId="{19832094-ADFF-4134-970A-A4C06D4CC4BC}" type="pres">
      <dgm:prSet presAssocID="{FC52B813-73C8-49C5-84F6-227DB9365DA5}" presName="bgRect" presStyleLbl="bgAccFollowNode1" presStyleIdx="0" presStyleCnt="4"/>
      <dgm:spPr/>
    </dgm:pt>
    <dgm:pt modelId="{E568397E-1DCE-4DC8-91C5-39C86E016A5C}" type="pres">
      <dgm:prSet presAssocID="{4FF64F81-B4E5-44F0-840A-2B92C190266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F063473-2675-48D8-AC7D-74B799975429}" type="pres">
      <dgm:prSet presAssocID="{FC52B813-73C8-49C5-84F6-227DB9365DA5}" presName="bottomLine" presStyleLbl="alignNode1" presStyleIdx="1" presStyleCnt="8">
        <dgm:presLayoutVars/>
      </dgm:prSet>
      <dgm:spPr/>
    </dgm:pt>
    <dgm:pt modelId="{399D71B2-FD1D-449A-976D-4EC14BCB6D4B}" type="pres">
      <dgm:prSet presAssocID="{FC52B813-73C8-49C5-84F6-227DB9365DA5}" presName="nodeText" presStyleLbl="bgAccFollowNode1" presStyleIdx="0" presStyleCnt="4">
        <dgm:presLayoutVars>
          <dgm:bulletEnabled val="1"/>
        </dgm:presLayoutVars>
      </dgm:prSet>
      <dgm:spPr/>
    </dgm:pt>
    <dgm:pt modelId="{D2052D1E-C641-4FFF-85E5-17D52B032896}" type="pres">
      <dgm:prSet presAssocID="{4FF64F81-B4E5-44F0-840A-2B92C1902666}" presName="sibTrans" presStyleCnt="0"/>
      <dgm:spPr/>
    </dgm:pt>
    <dgm:pt modelId="{DCFDC724-C91D-48D6-8C22-A1A806E84026}" type="pres">
      <dgm:prSet presAssocID="{C825C454-0AE3-400F-87F9-735524D8A9A6}" presName="compositeNode" presStyleCnt="0">
        <dgm:presLayoutVars>
          <dgm:bulletEnabled val="1"/>
        </dgm:presLayoutVars>
      </dgm:prSet>
      <dgm:spPr/>
    </dgm:pt>
    <dgm:pt modelId="{ECAFE626-FC5E-49B6-921D-66767A64E177}" type="pres">
      <dgm:prSet presAssocID="{C825C454-0AE3-400F-87F9-735524D8A9A6}" presName="bgRect" presStyleLbl="bgAccFollowNode1" presStyleIdx="1" presStyleCnt="4"/>
      <dgm:spPr/>
    </dgm:pt>
    <dgm:pt modelId="{C176A77B-41DB-42D3-B5EC-0006388F0339}" type="pres">
      <dgm:prSet presAssocID="{CA4D5996-CCF3-46E6-A944-21204291FCF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FC49073-21B7-420D-AED6-2F6E993A814A}" type="pres">
      <dgm:prSet presAssocID="{C825C454-0AE3-400F-87F9-735524D8A9A6}" presName="bottomLine" presStyleLbl="alignNode1" presStyleIdx="3" presStyleCnt="8">
        <dgm:presLayoutVars/>
      </dgm:prSet>
      <dgm:spPr/>
    </dgm:pt>
    <dgm:pt modelId="{F196FD10-D2BC-4543-A2E3-06237B73E418}" type="pres">
      <dgm:prSet presAssocID="{C825C454-0AE3-400F-87F9-735524D8A9A6}" presName="nodeText" presStyleLbl="bgAccFollowNode1" presStyleIdx="1" presStyleCnt="4">
        <dgm:presLayoutVars>
          <dgm:bulletEnabled val="1"/>
        </dgm:presLayoutVars>
      </dgm:prSet>
      <dgm:spPr/>
    </dgm:pt>
    <dgm:pt modelId="{B5E564A0-85D9-4A68-B056-CB8440A6EB4F}" type="pres">
      <dgm:prSet presAssocID="{CA4D5996-CCF3-46E6-A944-21204291FCF8}" presName="sibTrans" presStyleCnt="0"/>
      <dgm:spPr/>
    </dgm:pt>
    <dgm:pt modelId="{69FA0B84-6EA4-4D41-8C95-1EB93859E3C8}" type="pres">
      <dgm:prSet presAssocID="{8FA79765-24F1-476A-9EF2-3E34F8783278}" presName="compositeNode" presStyleCnt="0">
        <dgm:presLayoutVars>
          <dgm:bulletEnabled val="1"/>
        </dgm:presLayoutVars>
      </dgm:prSet>
      <dgm:spPr/>
    </dgm:pt>
    <dgm:pt modelId="{35BF978C-17FD-4B14-8365-86567B9798F7}" type="pres">
      <dgm:prSet presAssocID="{8FA79765-24F1-476A-9EF2-3E34F8783278}" presName="bgRect" presStyleLbl="bgAccFollowNode1" presStyleIdx="2" presStyleCnt="4"/>
      <dgm:spPr/>
    </dgm:pt>
    <dgm:pt modelId="{D1CC9B74-5610-4819-8365-2ABBF2996CA7}" type="pres">
      <dgm:prSet presAssocID="{4E759DE4-D06E-4A2B-B0B1-BBA3C9461CE3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7495240-6504-4F8C-B47A-1E6DE0CED893}" type="pres">
      <dgm:prSet presAssocID="{8FA79765-24F1-476A-9EF2-3E34F8783278}" presName="bottomLine" presStyleLbl="alignNode1" presStyleIdx="5" presStyleCnt="8">
        <dgm:presLayoutVars/>
      </dgm:prSet>
      <dgm:spPr/>
    </dgm:pt>
    <dgm:pt modelId="{4E2706B5-9B60-43B5-8133-B8879C55619B}" type="pres">
      <dgm:prSet presAssocID="{8FA79765-24F1-476A-9EF2-3E34F8783278}" presName="nodeText" presStyleLbl="bgAccFollowNode1" presStyleIdx="2" presStyleCnt="4">
        <dgm:presLayoutVars>
          <dgm:bulletEnabled val="1"/>
        </dgm:presLayoutVars>
      </dgm:prSet>
      <dgm:spPr/>
    </dgm:pt>
    <dgm:pt modelId="{C6671579-7576-4082-AFDF-6C72288B22E1}" type="pres">
      <dgm:prSet presAssocID="{4E759DE4-D06E-4A2B-B0B1-BBA3C9461CE3}" presName="sibTrans" presStyleCnt="0"/>
      <dgm:spPr/>
    </dgm:pt>
    <dgm:pt modelId="{A1967959-4D36-476D-8927-7CB2A675AD30}" type="pres">
      <dgm:prSet presAssocID="{6A6698CA-071D-4252-A6BD-79BFDDC1AC84}" presName="compositeNode" presStyleCnt="0">
        <dgm:presLayoutVars>
          <dgm:bulletEnabled val="1"/>
        </dgm:presLayoutVars>
      </dgm:prSet>
      <dgm:spPr/>
    </dgm:pt>
    <dgm:pt modelId="{F1811ED9-6DED-4E3E-988A-70C20435FEF6}" type="pres">
      <dgm:prSet presAssocID="{6A6698CA-071D-4252-A6BD-79BFDDC1AC84}" presName="bgRect" presStyleLbl="bgAccFollowNode1" presStyleIdx="3" presStyleCnt="4"/>
      <dgm:spPr/>
    </dgm:pt>
    <dgm:pt modelId="{EBF8E7B4-2A3A-45F4-BAE7-B06D1C019D68}" type="pres">
      <dgm:prSet presAssocID="{99C43C29-C786-459F-AB3F-07C8D1E3655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04B5D3A-9897-477C-9084-A714FC9B66D6}" type="pres">
      <dgm:prSet presAssocID="{6A6698CA-071D-4252-A6BD-79BFDDC1AC84}" presName="bottomLine" presStyleLbl="alignNode1" presStyleIdx="7" presStyleCnt="8">
        <dgm:presLayoutVars/>
      </dgm:prSet>
      <dgm:spPr/>
    </dgm:pt>
    <dgm:pt modelId="{EE0B2C9E-2E0D-4196-9EB1-8A6B3FA763B6}" type="pres">
      <dgm:prSet presAssocID="{6A6698CA-071D-4252-A6BD-79BFDDC1AC84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CACC118-0818-4AD5-A483-D098BECAF20E}" type="presOf" srcId="{8FA79765-24F1-476A-9EF2-3E34F8783278}" destId="{35BF978C-17FD-4B14-8365-86567B9798F7}" srcOrd="0" destOrd="0" presId="urn:microsoft.com/office/officeart/2016/7/layout/BasicLinearProcessNumbered"/>
    <dgm:cxn modelId="{10B6A729-F7FB-4D49-A3A8-185B8C38BAD4}" type="presOf" srcId="{DE95122A-C4AA-4F25-91EF-43A2D45DC0E6}" destId="{7587BD19-A336-4BC7-BDEA-B9BAE5C52C47}" srcOrd="0" destOrd="0" presId="urn:microsoft.com/office/officeart/2016/7/layout/BasicLinearProcessNumbered"/>
    <dgm:cxn modelId="{DC1BC034-1B06-4737-A365-470E58DD16AE}" type="presOf" srcId="{6A6698CA-071D-4252-A6BD-79BFDDC1AC84}" destId="{F1811ED9-6DED-4E3E-988A-70C20435FEF6}" srcOrd="0" destOrd="0" presId="urn:microsoft.com/office/officeart/2016/7/layout/BasicLinearProcessNumbered"/>
    <dgm:cxn modelId="{9DB75F46-B2F1-4FCF-9EAC-707B09D71E03}" type="presOf" srcId="{C825C454-0AE3-400F-87F9-735524D8A9A6}" destId="{ECAFE626-FC5E-49B6-921D-66767A64E177}" srcOrd="0" destOrd="0" presId="urn:microsoft.com/office/officeart/2016/7/layout/BasicLinearProcessNumbered"/>
    <dgm:cxn modelId="{BCD9E466-A709-437D-8BBE-EC3C5E37E9E6}" type="presOf" srcId="{99C43C29-C786-459F-AB3F-07C8D1E36551}" destId="{EBF8E7B4-2A3A-45F4-BAE7-B06D1C019D68}" srcOrd="0" destOrd="0" presId="urn:microsoft.com/office/officeart/2016/7/layout/BasicLinearProcessNumbered"/>
    <dgm:cxn modelId="{23B3BA4A-463F-471E-979F-FE19162DE42F}" type="presOf" srcId="{4FF64F81-B4E5-44F0-840A-2B92C1902666}" destId="{E568397E-1DCE-4DC8-91C5-39C86E016A5C}" srcOrd="0" destOrd="0" presId="urn:microsoft.com/office/officeart/2016/7/layout/BasicLinearProcessNumbered"/>
    <dgm:cxn modelId="{71B4466F-693B-4032-AA16-F59EFD634E46}" type="presOf" srcId="{FC52B813-73C8-49C5-84F6-227DB9365DA5}" destId="{399D71B2-FD1D-449A-976D-4EC14BCB6D4B}" srcOrd="1" destOrd="0" presId="urn:microsoft.com/office/officeart/2016/7/layout/BasicLinearProcessNumbered"/>
    <dgm:cxn modelId="{1F837455-FDCE-4E0A-A25A-EE31A174BACE}" type="presOf" srcId="{C825C454-0AE3-400F-87F9-735524D8A9A6}" destId="{F196FD10-D2BC-4543-A2E3-06237B73E418}" srcOrd="1" destOrd="0" presId="urn:microsoft.com/office/officeart/2016/7/layout/BasicLinearProcessNumbered"/>
    <dgm:cxn modelId="{EA8A8A75-535A-4BDB-AAC2-B3A1077E0DC9}" type="presOf" srcId="{FC52B813-73C8-49C5-84F6-227DB9365DA5}" destId="{19832094-ADFF-4134-970A-A4C06D4CC4BC}" srcOrd="0" destOrd="0" presId="urn:microsoft.com/office/officeart/2016/7/layout/BasicLinearProcessNumbered"/>
    <dgm:cxn modelId="{1428ED7F-F9C3-4689-9DFB-F32FF71588C5}" srcId="{DE95122A-C4AA-4F25-91EF-43A2D45DC0E6}" destId="{FC52B813-73C8-49C5-84F6-227DB9365DA5}" srcOrd="0" destOrd="0" parTransId="{CC773935-B27F-4189-94A2-D7F844A867AD}" sibTransId="{4FF64F81-B4E5-44F0-840A-2B92C1902666}"/>
    <dgm:cxn modelId="{1485099E-BFB8-45A8-B673-254311294E42}" srcId="{DE95122A-C4AA-4F25-91EF-43A2D45DC0E6}" destId="{C825C454-0AE3-400F-87F9-735524D8A9A6}" srcOrd="1" destOrd="0" parTransId="{33E90583-2302-45B2-93AC-A2C89C711505}" sibTransId="{CA4D5996-CCF3-46E6-A944-21204291FCF8}"/>
    <dgm:cxn modelId="{838E309F-CB60-4448-944A-9FD39D3259E4}" type="presOf" srcId="{CA4D5996-CCF3-46E6-A944-21204291FCF8}" destId="{C176A77B-41DB-42D3-B5EC-0006388F0339}" srcOrd="0" destOrd="0" presId="urn:microsoft.com/office/officeart/2016/7/layout/BasicLinearProcessNumbered"/>
    <dgm:cxn modelId="{5E48EC9F-EDA0-42AE-AD2F-D01149C4E23C}" type="presOf" srcId="{4E759DE4-D06E-4A2B-B0B1-BBA3C9461CE3}" destId="{D1CC9B74-5610-4819-8365-2ABBF2996CA7}" srcOrd="0" destOrd="0" presId="urn:microsoft.com/office/officeart/2016/7/layout/BasicLinearProcessNumbered"/>
    <dgm:cxn modelId="{54C998A2-F1F8-4FD7-897B-56ADD5E5C8EF}" srcId="{DE95122A-C4AA-4F25-91EF-43A2D45DC0E6}" destId="{6A6698CA-071D-4252-A6BD-79BFDDC1AC84}" srcOrd="3" destOrd="0" parTransId="{F0CF755B-1764-4F33-B317-102CD138370C}" sibTransId="{99C43C29-C786-459F-AB3F-07C8D1E36551}"/>
    <dgm:cxn modelId="{8DD381A3-9375-42B8-A9E9-83F0E75EE4BC}" type="presOf" srcId="{6A6698CA-071D-4252-A6BD-79BFDDC1AC84}" destId="{EE0B2C9E-2E0D-4196-9EB1-8A6B3FA763B6}" srcOrd="1" destOrd="0" presId="urn:microsoft.com/office/officeart/2016/7/layout/BasicLinearProcessNumbered"/>
    <dgm:cxn modelId="{948F5DBB-E64A-46D8-990A-DB448326C576}" type="presOf" srcId="{8FA79765-24F1-476A-9EF2-3E34F8783278}" destId="{4E2706B5-9B60-43B5-8133-B8879C55619B}" srcOrd="1" destOrd="0" presId="urn:microsoft.com/office/officeart/2016/7/layout/BasicLinearProcessNumbered"/>
    <dgm:cxn modelId="{541A25ED-AD9E-4641-A540-411EF3C574F8}" srcId="{DE95122A-C4AA-4F25-91EF-43A2D45DC0E6}" destId="{8FA79765-24F1-476A-9EF2-3E34F8783278}" srcOrd="2" destOrd="0" parTransId="{4413731F-5849-41DE-8092-FDD32A4528D9}" sibTransId="{4E759DE4-D06E-4A2B-B0B1-BBA3C9461CE3}"/>
    <dgm:cxn modelId="{178DD84D-EDE9-48A3-ACFB-0865A9BBC5FA}" type="presParOf" srcId="{7587BD19-A336-4BC7-BDEA-B9BAE5C52C47}" destId="{50A6A031-6C65-4F33-BB8E-F76452C67321}" srcOrd="0" destOrd="0" presId="urn:microsoft.com/office/officeart/2016/7/layout/BasicLinearProcessNumbered"/>
    <dgm:cxn modelId="{9268A946-A53C-4D67-9F99-5AC61CB4977D}" type="presParOf" srcId="{50A6A031-6C65-4F33-BB8E-F76452C67321}" destId="{19832094-ADFF-4134-970A-A4C06D4CC4BC}" srcOrd="0" destOrd="0" presId="urn:microsoft.com/office/officeart/2016/7/layout/BasicLinearProcessNumbered"/>
    <dgm:cxn modelId="{BB200CB9-F8D1-419C-8D8E-B6154C916BD9}" type="presParOf" srcId="{50A6A031-6C65-4F33-BB8E-F76452C67321}" destId="{E568397E-1DCE-4DC8-91C5-39C86E016A5C}" srcOrd="1" destOrd="0" presId="urn:microsoft.com/office/officeart/2016/7/layout/BasicLinearProcessNumbered"/>
    <dgm:cxn modelId="{83055EB1-CAD6-4B26-BC7A-36A04D2BE40D}" type="presParOf" srcId="{50A6A031-6C65-4F33-BB8E-F76452C67321}" destId="{7F063473-2675-48D8-AC7D-74B799975429}" srcOrd="2" destOrd="0" presId="urn:microsoft.com/office/officeart/2016/7/layout/BasicLinearProcessNumbered"/>
    <dgm:cxn modelId="{15B0F7B0-E4F0-49D2-9F4A-908E30A54C60}" type="presParOf" srcId="{50A6A031-6C65-4F33-BB8E-F76452C67321}" destId="{399D71B2-FD1D-449A-976D-4EC14BCB6D4B}" srcOrd="3" destOrd="0" presId="urn:microsoft.com/office/officeart/2016/7/layout/BasicLinearProcessNumbered"/>
    <dgm:cxn modelId="{D048C902-1B90-483F-A0ED-C951F3DDF9DE}" type="presParOf" srcId="{7587BD19-A336-4BC7-BDEA-B9BAE5C52C47}" destId="{D2052D1E-C641-4FFF-85E5-17D52B032896}" srcOrd="1" destOrd="0" presId="urn:microsoft.com/office/officeart/2016/7/layout/BasicLinearProcessNumbered"/>
    <dgm:cxn modelId="{7AA5176E-DBFC-4A8B-9394-739DCDF46A58}" type="presParOf" srcId="{7587BD19-A336-4BC7-BDEA-B9BAE5C52C47}" destId="{DCFDC724-C91D-48D6-8C22-A1A806E84026}" srcOrd="2" destOrd="0" presId="urn:microsoft.com/office/officeart/2016/7/layout/BasicLinearProcessNumbered"/>
    <dgm:cxn modelId="{FBB6B53B-5D8B-499E-8004-96DACD4900B3}" type="presParOf" srcId="{DCFDC724-C91D-48D6-8C22-A1A806E84026}" destId="{ECAFE626-FC5E-49B6-921D-66767A64E177}" srcOrd="0" destOrd="0" presId="urn:microsoft.com/office/officeart/2016/7/layout/BasicLinearProcessNumbered"/>
    <dgm:cxn modelId="{3BBCCA55-2E12-4EE4-8E35-A3FCC4626D8D}" type="presParOf" srcId="{DCFDC724-C91D-48D6-8C22-A1A806E84026}" destId="{C176A77B-41DB-42D3-B5EC-0006388F0339}" srcOrd="1" destOrd="0" presId="urn:microsoft.com/office/officeart/2016/7/layout/BasicLinearProcessNumbered"/>
    <dgm:cxn modelId="{299FFAC1-F97B-4B57-8162-C73ED1709938}" type="presParOf" srcId="{DCFDC724-C91D-48D6-8C22-A1A806E84026}" destId="{EFC49073-21B7-420D-AED6-2F6E993A814A}" srcOrd="2" destOrd="0" presId="urn:microsoft.com/office/officeart/2016/7/layout/BasicLinearProcessNumbered"/>
    <dgm:cxn modelId="{A9D9E834-6323-4E50-9E4B-419577A3D134}" type="presParOf" srcId="{DCFDC724-C91D-48D6-8C22-A1A806E84026}" destId="{F196FD10-D2BC-4543-A2E3-06237B73E418}" srcOrd="3" destOrd="0" presId="urn:microsoft.com/office/officeart/2016/7/layout/BasicLinearProcessNumbered"/>
    <dgm:cxn modelId="{4EA4482C-D3F7-4180-AE14-D5AE00B59B6D}" type="presParOf" srcId="{7587BD19-A336-4BC7-BDEA-B9BAE5C52C47}" destId="{B5E564A0-85D9-4A68-B056-CB8440A6EB4F}" srcOrd="3" destOrd="0" presId="urn:microsoft.com/office/officeart/2016/7/layout/BasicLinearProcessNumbered"/>
    <dgm:cxn modelId="{4C363D85-52CB-4FC9-B15E-DB475C811817}" type="presParOf" srcId="{7587BD19-A336-4BC7-BDEA-B9BAE5C52C47}" destId="{69FA0B84-6EA4-4D41-8C95-1EB93859E3C8}" srcOrd="4" destOrd="0" presId="urn:microsoft.com/office/officeart/2016/7/layout/BasicLinearProcessNumbered"/>
    <dgm:cxn modelId="{3191081D-BD64-4C0B-AB42-D20B9A6256A1}" type="presParOf" srcId="{69FA0B84-6EA4-4D41-8C95-1EB93859E3C8}" destId="{35BF978C-17FD-4B14-8365-86567B9798F7}" srcOrd="0" destOrd="0" presId="urn:microsoft.com/office/officeart/2016/7/layout/BasicLinearProcessNumbered"/>
    <dgm:cxn modelId="{2D0D9793-F27E-432E-8ED6-2976DA3671E9}" type="presParOf" srcId="{69FA0B84-6EA4-4D41-8C95-1EB93859E3C8}" destId="{D1CC9B74-5610-4819-8365-2ABBF2996CA7}" srcOrd="1" destOrd="0" presId="urn:microsoft.com/office/officeart/2016/7/layout/BasicLinearProcessNumbered"/>
    <dgm:cxn modelId="{89484B27-1592-4DF2-903E-A5B12AC999C6}" type="presParOf" srcId="{69FA0B84-6EA4-4D41-8C95-1EB93859E3C8}" destId="{C7495240-6504-4F8C-B47A-1E6DE0CED893}" srcOrd="2" destOrd="0" presId="urn:microsoft.com/office/officeart/2016/7/layout/BasicLinearProcessNumbered"/>
    <dgm:cxn modelId="{AFCEF15B-A8B2-4405-A9BC-F4B509D68831}" type="presParOf" srcId="{69FA0B84-6EA4-4D41-8C95-1EB93859E3C8}" destId="{4E2706B5-9B60-43B5-8133-B8879C55619B}" srcOrd="3" destOrd="0" presId="urn:microsoft.com/office/officeart/2016/7/layout/BasicLinearProcessNumbered"/>
    <dgm:cxn modelId="{8B000B42-5418-45AC-80A6-AFFCCC7085FF}" type="presParOf" srcId="{7587BD19-A336-4BC7-BDEA-B9BAE5C52C47}" destId="{C6671579-7576-4082-AFDF-6C72288B22E1}" srcOrd="5" destOrd="0" presId="urn:microsoft.com/office/officeart/2016/7/layout/BasicLinearProcessNumbered"/>
    <dgm:cxn modelId="{DA78B5AC-3612-4472-8B21-CEB735EF3640}" type="presParOf" srcId="{7587BD19-A336-4BC7-BDEA-B9BAE5C52C47}" destId="{A1967959-4D36-476D-8927-7CB2A675AD30}" srcOrd="6" destOrd="0" presId="urn:microsoft.com/office/officeart/2016/7/layout/BasicLinearProcessNumbered"/>
    <dgm:cxn modelId="{D280C65C-E616-420F-AF06-056A238A75CF}" type="presParOf" srcId="{A1967959-4D36-476D-8927-7CB2A675AD30}" destId="{F1811ED9-6DED-4E3E-988A-70C20435FEF6}" srcOrd="0" destOrd="0" presId="urn:microsoft.com/office/officeart/2016/7/layout/BasicLinearProcessNumbered"/>
    <dgm:cxn modelId="{75F334A4-B5BE-40A7-8F3C-F82E220C59C1}" type="presParOf" srcId="{A1967959-4D36-476D-8927-7CB2A675AD30}" destId="{EBF8E7B4-2A3A-45F4-BAE7-B06D1C019D68}" srcOrd="1" destOrd="0" presId="urn:microsoft.com/office/officeart/2016/7/layout/BasicLinearProcessNumbered"/>
    <dgm:cxn modelId="{15BF38B4-8F4D-4D0F-8E99-D1736D65C526}" type="presParOf" srcId="{A1967959-4D36-476D-8927-7CB2A675AD30}" destId="{E04B5D3A-9897-477C-9084-A714FC9B66D6}" srcOrd="2" destOrd="0" presId="urn:microsoft.com/office/officeart/2016/7/layout/BasicLinearProcessNumbered"/>
    <dgm:cxn modelId="{50358AFA-F827-4188-8801-CC14FB93E88C}" type="presParOf" srcId="{A1967959-4D36-476D-8927-7CB2A675AD30}" destId="{EE0B2C9E-2E0D-4196-9EB1-8A6B3FA763B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4BB06F-0BCF-44ED-87AA-A660AEB2F30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E75EA-CFF5-46A3-A68F-68CC5B19A684}">
      <dgm:prSet/>
      <dgm:spPr/>
      <dgm:t>
        <a:bodyPr/>
        <a:lstStyle/>
        <a:p>
          <a:r>
            <a:rPr lang="en-US" dirty="0"/>
            <a:t>First Wave</a:t>
          </a:r>
        </a:p>
      </dgm:t>
    </dgm:pt>
    <dgm:pt modelId="{D769AB0B-C53F-470C-8B35-CEB8854D8855}" type="parTrans" cxnId="{87C1BFCC-CC62-443D-A311-0035F97F5F98}">
      <dgm:prSet/>
      <dgm:spPr/>
      <dgm:t>
        <a:bodyPr/>
        <a:lstStyle/>
        <a:p>
          <a:endParaRPr lang="en-US"/>
        </a:p>
      </dgm:t>
    </dgm:pt>
    <dgm:pt modelId="{4D8FE83C-EDB5-4294-80E8-D3B42AFC7B13}" type="sibTrans" cxnId="{87C1BFCC-CC62-443D-A311-0035F97F5F98}">
      <dgm:prSet/>
      <dgm:spPr/>
      <dgm:t>
        <a:bodyPr/>
        <a:lstStyle/>
        <a:p>
          <a:endParaRPr lang="en-US"/>
        </a:p>
      </dgm:t>
    </dgm:pt>
    <dgm:pt modelId="{DA2C4556-F160-4579-A817-21F9A340F9B7}">
      <dgm:prSet custT="1"/>
      <dgm:spPr/>
      <dgm:t>
        <a:bodyPr/>
        <a:lstStyle/>
        <a:p>
          <a:pPr algn="ctr"/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		</a:t>
          </a:r>
        </a:p>
        <a:p>
          <a:pPr algn="ctr"/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National Scholarships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34687-CD01-4F91-A1D6-8C493894ACC7}" type="parTrans" cxnId="{372A39A7-EC87-4B7A-B1DC-F192F8E82813}">
      <dgm:prSet/>
      <dgm:spPr/>
      <dgm:t>
        <a:bodyPr/>
        <a:lstStyle/>
        <a:p>
          <a:endParaRPr lang="en-US"/>
        </a:p>
      </dgm:t>
    </dgm:pt>
    <dgm:pt modelId="{8CCD504D-0230-406A-BEC7-160C7B7CF866}" type="sibTrans" cxnId="{372A39A7-EC87-4B7A-B1DC-F192F8E82813}">
      <dgm:prSet/>
      <dgm:spPr/>
      <dgm:t>
        <a:bodyPr/>
        <a:lstStyle/>
        <a:p>
          <a:endParaRPr lang="en-US"/>
        </a:p>
      </dgm:t>
    </dgm:pt>
    <dgm:pt modelId="{4FD37C8B-D471-4960-9566-CE46DC0CEEEF}">
      <dgm:prSet custT="1"/>
      <dgm:spPr/>
      <dgm:t>
        <a:bodyPr/>
        <a:lstStyle/>
        <a:p>
          <a:pPr algn="ctr"/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September – December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2B22C-BA9C-42C0-8DA5-9C75EDCAE614}" type="parTrans" cxnId="{6EB1F0A6-816B-43ED-9D82-9A10AD11B762}">
      <dgm:prSet/>
      <dgm:spPr/>
      <dgm:t>
        <a:bodyPr/>
        <a:lstStyle/>
        <a:p>
          <a:endParaRPr lang="en-US"/>
        </a:p>
      </dgm:t>
    </dgm:pt>
    <dgm:pt modelId="{14E0F29E-8DDD-4539-A9C3-45DDA4DACF01}" type="sibTrans" cxnId="{6EB1F0A6-816B-43ED-9D82-9A10AD11B762}">
      <dgm:prSet/>
      <dgm:spPr/>
      <dgm:t>
        <a:bodyPr/>
        <a:lstStyle/>
        <a:p>
          <a:endParaRPr lang="en-US"/>
        </a:p>
      </dgm:t>
    </dgm:pt>
    <dgm:pt modelId="{6C679CF7-834B-4F74-8A75-158E0761C32C}">
      <dgm:prSet/>
      <dgm:spPr/>
      <dgm:t>
        <a:bodyPr/>
        <a:lstStyle/>
        <a:p>
          <a:r>
            <a:rPr lang="en-US" dirty="0"/>
            <a:t>Second Wave</a:t>
          </a:r>
        </a:p>
      </dgm:t>
    </dgm:pt>
    <dgm:pt modelId="{A3F0B72C-D6D1-4C5B-9781-E369C300AEB8}" type="parTrans" cxnId="{C802CEF3-25D4-4B72-BD5E-B608435802FB}">
      <dgm:prSet/>
      <dgm:spPr/>
      <dgm:t>
        <a:bodyPr/>
        <a:lstStyle/>
        <a:p>
          <a:endParaRPr lang="en-US"/>
        </a:p>
      </dgm:t>
    </dgm:pt>
    <dgm:pt modelId="{64729A13-A9B1-43E6-BB2E-07B5017D9054}" type="sibTrans" cxnId="{C802CEF3-25D4-4B72-BD5E-B608435802FB}">
      <dgm:prSet/>
      <dgm:spPr/>
      <dgm:t>
        <a:bodyPr/>
        <a:lstStyle/>
        <a:p>
          <a:endParaRPr lang="en-US"/>
        </a:p>
      </dgm:t>
    </dgm:pt>
    <dgm:pt modelId="{4B01557B-9693-4D4D-900E-E5A4E4D4C737}">
      <dgm:prSet custT="1"/>
      <dgm:spPr/>
      <dgm:t>
        <a:bodyPr/>
        <a:lstStyle/>
        <a:p>
          <a:pPr algn="ctr"/>
          <a:r>
            <a:rPr lang="en-US" sz="1500"/>
            <a:t>		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Entrance Scholarships at Post-Secondary Schools</a:t>
          </a: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January- March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2127A-B6B7-4A6B-80EC-87908C61DE9D}" type="parTrans" cxnId="{2872F151-6FBC-4192-B162-9C8C0A0E7EAF}">
      <dgm:prSet/>
      <dgm:spPr/>
      <dgm:t>
        <a:bodyPr/>
        <a:lstStyle/>
        <a:p>
          <a:endParaRPr lang="en-US"/>
        </a:p>
      </dgm:t>
    </dgm:pt>
    <dgm:pt modelId="{D8AF55C2-2EDA-4B45-9EF7-3661AA4D1D5F}" type="sibTrans" cxnId="{2872F151-6FBC-4192-B162-9C8C0A0E7EAF}">
      <dgm:prSet/>
      <dgm:spPr/>
      <dgm:t>
        <a:bodyPr/>
        <a:lstStyle/>
        <a:p>
          <a:endParaRPr lang="en-US"/>
        </a:p>
      </dgm:t>
    </dgm:pt>
    <dgm:pt modelId="{89986367-4D5B-4A3E-A49D-6866FF2687A6}">
      <dgm:prSet/>
      <dgm:spPr/>
      <dgm:t>
        <a:bodyPr/>
        <a:lstStyle/>
        <a:p>
          <a:r>
            <a:rPr lang="en-US" dirty="0"/>
            <a:t>Third Wave</a:t>
          </a:r>
        </a:p>
      </dgm:t>
    </dgm:pt>
    <dgm:pt modelId="{4DF53696-B2DE-4E66-87A3-8E9B652DD220}" type="parTrans" cxnId="{275F9CAC-7654-44B8-8C71-31DE1BB0327C}">
      <dgm:prSet/>
      <dgm:spPr/>
      <dgm:t>
        <a:bodyPr/>
        <a:lstStyle/>
        <a:p>
          <a:endParaRPr lang="en-US"/>
        </a:p>
      </dgm:t>
    </dgm:pt>
    <dgm:pt modelId="{62E7E622-A8CF-44A6-8267-AC93C1F86891}" type="sibTrans" cxnId="{275F9CAC-7654-44B8-8C71-31DE1BB0327C}">
      <dgm:prSet/>
      <dgm:spPr/>
      <dgm:t>
        <a:bodyPr/>
        <a:lstStyle/>
        <a:p>
          <a:endParaRPr lang="en-US"/>
        </a:p>
      </dgm:t>
    </dgm:pt>
    <dgm:pt modelId="{3C06C220-4A1B-4863-8688-7E67B403842D}">
      <dgm:prSet custT="1"/>
      <dgm:spPr/>
      <dgm:t>
        <a:bodyPr/>
        <a:lstStyle/>
        <a:p>
          <a:pPr algn="ctr"/>
          <a:r>
            <a:rPr lang="en-US" sz="1500"/>
            <a:t>		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Community &amp; Local Scholarships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BEFDE-9D23-484F-AAC0-C53A0387DA60}" type="parTrans" cxnId="{62DBBAAA-2631-498C-B147-A6F7EE82124E}">
      <dgm:prSet/>
      <dgm:spPr/>
      <dgm:t>
        <a:bodyPr/>
        <a:lstStyle/>
        <a:p>
          <a:endParaRPr lang="en-US"/>
        </a:p>
      </dgm:t>
    </dgm:pt>
    <dgm:pt modelId="{A915C713-7924-4C79-9A27-C71C2D93E605}" type="sibTrans" cxnId="{62DBBAAA-2631-498C-B147-A6F7EE82124E}">
      <dgm:prSet/>
      <dgm:spPr/>
      <dgm:t>
        <a:bodyPr/>
        <a:lstStyle/>
        <a:p>
          <a:endParaRPr lang="en-US"/>
        </a:p>
      </dgm:t>
    </dgm:pt>
    <dgm:pt modelId="{15185578-AB8F-4E3B-B062-33B4B2909979}">
      <dgm:prSet custT="1"/>
      <dgm:spPr/>
      <dgm:t>
        <a:bodyPr/>
        <a:lstStyle/>
        <a:p>
          <a:pPr algn="ctr"/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       April - June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9EB8A-F6AC-4AD2-BA5F-F3F995DBA8C4}" type="parTrans" cxnId="{0ED523DE-D71B-4FF1-86E7-159E3CFE2FCF}">
      <dgm:prSet/>
      <dgm:spPr/>
      <dgm:t>
        <a:bodyPr/>
        <a:lstStyle/>
        <a:p>
          <a:endParaRPr lang="en-US"/>
        </a:p>
      </dgm:t>
    </dgm:pt>
    <dgm:pt modelId="{23F4A500-1773-450A-AAE1-3C1581478572}" type="sibTrans" cxnId="{0ED523DE-D71B-4FF1-86E7-159E3CFE2FCF}">
      <dgm:prSet/>
      <dgm:spPr/>
      <dgm:t>
        <a:bodyPr/>
        <a:lstStyle/>
        <a:p>
          <a:endParaRPr lang="en-US"/>
        </a:p>
      </dgm:t>
    </dgm:pt>
    <dgm:pt modelId="{ED506971-57FA-4110-949D-D6C25DAAD056}">
      <dgm:prSet/>
      <dgm:spPr/>
      <dgm:t>
        <a:bodyPr/>
        <a:lstStyle/>
        <a:p>
          <a:r>
            <a:rPr lang="en-US" dirty="0"/>
            <a:t>Deadlines</a:t>
          </a:r>
        </a:p>
      </dgm:t>
    </dgm:pt>
    <dgm:pt modelId="{86A6E064-8503-4E93-9A05-7B328D05234D}" type="parTrans" cxnId="{334F582B-0CBE-49F3-B759-2422A450EB43}">
      <dgm:prSet/>
      <dgm:spPr/>
      <dgm:t>
        <a:bodyPr/>
        <a:lstStyle/>
        <a:p>
          <a:endParaRPr lang="en-US"/>
        </a:p>
      </dgm:t>
    </dgm:pt>
    <dgm:pt modelId="{AB10AD75-3368-49BD-962A-E495CFE1D203}" type="sibTrans" cxnId="{334F582B-0CBE-49F3-B759-2422A450EB43}">
      <dgm:prSet/>
      <dgm:spPr/>
      <dgm:t>
        <a:bodyPr/>
        <a:lstStyle/>
        <a:p>
          <a:endParaRPr lang="en-US"/>
        </a:p>
      </dgm:t>
    </dgm:pt>
    <dgm:pt modelId="{FC290DA9-85AD-41A8-B060-57E49023FB4A}">
      <dgm:prSet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March 1st is the deadline for most entrance scholarship. Please be sure to verify</a:t>
          </a:r>
          <a:r>
            <a:rPr lang="en-US" sz="2400" dirty="0"/>
            <a:t>!</a:t>
          </a:r>
        </a:p>
      </dgm:t>
    </dgm:pt>
    <dgm:pt modelId="{566E8692-3C94-4A0D-B07A-76BC5EC55BC9}" type="parTrans" cxnId="{6747FCAA-F0A9-40C8-A7D2-3E8F6A875B56}">
      <dgm:prSet/>
      <dgm:spPr/>
      <dgm:t>
        <a:bodyPr/>
        <a:lstStyle/>
        <a:p>
          <a:endParaRPr lang="en-US"/>
        </a:p>
      </dgm:t>
    </dgm:pt>
    <dgm:pt modelId="{44F041A7-62E8-4F42-B4F1-21520BE5CBEB}" type="sibTrans" cxnId="{6747FCAA-F0A9-40C8-A7D2-3E8F6A875B56}">
      <dgm:prSet/>
      <dgm:spPr/>
      <dgm:t>
        <a:bodyPr/>
        <a:lstStyle/>
        <a:p>
          <a:endParaRPr lang="en-US"/>
        </a:p>
      </dgm:t>
    </dgm:pt>
    <dgm:pt modelId="{A529B74E-6DD0-4DA6-A417-77A5B669DF05}" type="pres">
      <dgm:prSet presAssocID="{864BB06F-0BCF-44ED-87AA-A660AEB2F303}" presName="Name0" presStyleCnt="0">
        <dgm:presLayoutVars>
          <dgm:dir/>
          <dgm:animLvl val="lvl"/>
          <dgm:resizeHandles val="exact"/>
        </dgm:presLayoutVars>
      </dgm:prSet>
      <dgm:spPr/>
    </dgm:pt>
    <dgm:pt modelId="{81B208C8-9999-4F74-B5D1-43527B0D46E5}" type="pres">
      <dgm:prSet presAssocID="{7A7E75EA-CFF5-46A3-A68F-68CC5B19A684}" presName="linNode" presStyleCnt="0"/>
      <dgm:spPr/>
    </dgm:pt>
    <dgm:pt modelId="{7C52948E-3977-43B5-BED2-BBE5E6EA0B22}" type="pres">
      <dgm:prSet presAssocID="{7A7E75EA-CFF5-46A3-A68F-68CC5B19A68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3DD1FBA8-4AD1-49D8-91C6-D2561E43D076}" type="pres">
      <dgm:prSet presAssocID="{7A7E75EA-CFF5-46A3-A68F-68CC5B19A684}" presName="descendantText" presStyleLbl="alignAccFollowNode1" presStyleIdx="0" presStyleCnt="4" custLinFactNeighborX="4222" custLinFactNeighborY="-65">
        <dgm:presLayoutVars>
          <dgm:bulletEnabled/>
        </dgm:presLayoutVars>
      </dgm:prSet>
      <dgm:spPr/>
    </dgm:pt>
    <dgm:pt modelId="{C6C34DCB-E22C-4CAA-960C-1EA70B7D4CEC}" type="pres">
      <dgm:prSet presAssocID="{4D8FE83C-EDB5-4294-80E8-D3B42AFC7B13}" presName="sp" presStyleCnt="0"/>
      <dgm:spPr/>
    </dgm:pt>
    <dgm:pt modelId="{6581E42E-08B4-4091-B6BF-B769DF86D3CF}" type="pres">
      <dgm:prSet presAssocID="{6C679CF7-834B-4F74-8A75-158E0761C32C}" presName="linNode" presStyleCnt="0"/>
      <dgm:spPr/>
    </dgm:pt>
    <dgm:pt modelId="{A5F09F0D-D224-4225-A44C-E81D4423E288}" type="pres">
      <dgm:prSet presAssocID="{6C679CF7-834B-4F74-8A75-158E0761C32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9457638A-9C59-4122-B0FC-CE4EE51D7540}" type="pres">
      <dgm:prSet presAssocID="{6C679CF7-834B-4F74-8A75-158E0761C32C}" presName="descendantText" presStyleLbl="alignAccFollowNode1" presStyleIdx="1" presStyleCnt="4">
        <dgm:presLayoutVars>
          <dgm:bulletEnabled/>
        </dgm:presLayoutVars>
      </dgm:prSet>
      <dgm:spPr/>
    </dgm:pt>
    <dgm:pt modelId="{858F6F56-6D66-4451-A950-89F76D27EB3D}" type="pres">
      <dgm:prSet presAssocID="{64729A13-A9B1-43E6-BB2E-07B5017D9054}" presName="sp" presStyleCnt="0"/>
      <dgm:spPr/>
    </dgm:pt>
    <dgm:pt modelId="{703CE2BA-280F-460F-8F5F-F9CF850D8ADD}" type="pres">
      <dgm:prSet presAssocID="{89986367-4D5B-4A3E-A49D-6866FF2687A6}" presName="linNode" presStyleCnt="0"/>
      <dgm:spPr/>
    </dgm:pt>
    <dgm:pt modelId="{B2C22AE6-C263-4C7F-8FB3-5F0504586525}" type="pres">
      <dgm:prSet presAssocID="{89986367-4D5B-4A3E-A49D-6866FF2687A6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65BBD853-057E-419F-B6CC-319A931345BE}" type="pres">
      <dgm:prSet presAssocID="{89986367-4D5B-4A3E-A49D-6866FF2687A6}" presName="descendantText" presStyleLbl="alignAccFollowNode1" presStyleIdx="2" presStyleCnt="4">
        <dgm:presLayoutVars>
          <dgm:bulletEnabled/>
        </dgm:presLayoutVars>
      </dgm:prSet>
      <dgm:spPr/>
    </dgm:pt>
    <dgm:pt modelId="{7CDB66AB-FBA6-4C98-B276-D81C0EAD55E3}" type="pres">
      <dgm:prSet presAssocID="{62E7E622-A8CF-44A6-8267-AC93C1F86891}" presName="sp" presStyleCnt="0"/>
      <dgm:spPr/>
    </dgm:pt>
    <dgm:pt modelId="{0A968AD1-AF0B-4C63-B6A0-E6AAEEAB4570}" type="pres">
      <dgm:prSet presAssocID="{ED506971-57FA-4110-949D-D6C25DAAD056}" presName="linNode" presStyleCnt="0"/>
      <dgm:spPr/>
    </dgm:pt>
    <dgm:pt modelId="{3223F315-D96D-4CC4-ACD5-A128B0E0D434}" type="pres">
      <dgm:prSet presAssocID="{ED506971-57FA-4110-949D-D6C25DAAD05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F042E1F8-72E6-40E0-9B73-412EF977F3D4}" type="pres">
      <dgm:prSet presAssocID="{ED506971-57FA-4110-949D-D6C25DAAD056}" presName="descendantText" presStyleLbl="alignAccFollowNode1" presStyleIdx="3" presStyleCnt="4" custScaleY="104573">
        <dgm:presLayoutVars>
          <dgm:bulletEnabled/>
        </dgm:presLayoutVars>
      </dgm:prSet>
      <dgm:spPr/>
    </dgm:pt>
  </dgm:ptLst>
  <dgm:cxnLst>
    <dgm:cxn modelId="{334F582B-0CBE-49F3-B759-2422A450EB43}" srcId="{864BB06F-0BCF-44ED-87AA-A660AEB2F303}" destId="{ED506971-57FA-4110-949D-D6C25DAAD056}" srcOrd="3" destOrd="0" parTransId="{86A6E064-8503-4E93-9A05-7B328D05234D}" sibTransId="{AB10AD75-3368-49BD-962A-E495CFE1D203}"/>
    <dgm:cxn modelId="{5F7F6263-221B-485B-B03F-310FA718D808}" type="presOf" srcId="{FC290DA9-85AD-41A8-B060-57E49023FB4A}" destId="{F042E1F8-72E6-40E0-9B73-412EF977F3D4}" srcOrd="0" destOrd="0" presId="urn:microsoft.com/office/officeart/2016/7/layout/VerticalSolidActionList"/>
    <dgm:cxn modelId="{2B47FD68-6136-4085-93F9-F5F05324D012}" type="presOf" srcId="{4B01557B-9693-4D4D-900E-E5A4E4D4C737}" destId="{9457638A-9C59-4122-B0FC-CE4EE51D7540}" srcOrd="0" destOrd="0" presId="urn:microsoft.com/office/officeart/2016/7/layout/VerticalSolidActionList"/>
    <dgm:cxn modelId="{2872F151-6FBC-4192-B162-9C8C0A0E7EAF}" srcId="{6C679CF7-834B-4F74-8A75-158E0761C32C}" destId="{4B01557B-9693-4D4D-900E-E5A4E4D4C737}" srcOrd="0" destOrd="0" parTransId="{8EB2127A-B6B7-4A6B-80EC-87908C61DE9D}" sibTransId="{D8AF55C2-2EDA-4B45-9EF7-3661AA4D1D5F}"/>
    <dgm:cxn modelId="{DE88EA72-06A5-40D9-9CA4-797E08483A67}" type="presOf" srcId="{15185578-AB8F-4E3B-B062-33B4B2909979}" destId="{65BBD853-057E-419F-B6CC-319A931345BE}" srcOrd="0" destOrd="1" presId="urn:microsoft.com/office/officeart/2016/7/layout/VerticalSolidActionList"/>
    <dgm:cxn modelId="{98E22075-3095-4409-85ED-F8F8816CB6DF}" type="presOf" srcId="{7A7E75EA-CFF5-46A3-A68F-68CC5B19A684}" destId="{7C52948E-3977-43B5-BED2-BBE5E6EA0B22}" srcOrd="0" destOrd="0" presId="urn:microsoft.com/office/officeart/2016/7/layout/VerticalSolidActionList"/>
    <dgm:cxn modelId="{91120791-250D-4E60-9758-60E5BE1183B8}" type="presOf" srcId="{4FD37C8B-D471-4960-9566-CE46DC0CEEEF}" destId="{3DD1FBA8-4AD1-49D8-91C6-D2561E43D076}" srcOrd="0" destOrd="1" presId="urn:microsoft.com/office/officeart/2016/7/layout/VerticalSolidActionList"/>
    <dgm:cxn modelId="{5D3E0496-099E-499A-9EF7-AC1E48BD18BC}" type="presOf" srcId="{864BB06F-0BCF-44ED-87AA-A660AEB2F303}" destId="{A529B74E-6DD0-4DA6-A417-77A5B669DF05}" srcOrd="0" destOrd="0" presId="urn:microsoft.com/office/officeart/2016/7/layout/VerticalSolidActionList"/>
    <dgm:cxn modelId="{6EB1F0A6-816B-43ED-9D82-9A10AD11B762}" srcId="{7A7E75EA-CFF5-46A3-A68F-68CC5B19A684}" destId="{4FD37C8B-D471-4960-9566-CE46DC0CEEEF}" srcOrd="1" destOrd="0" parTransId="{5312B22C-BA9C-42C0-8DA5-9C75EDCAE614}" sibTransId="{14E0F29E-8DDD-4539-A9C3-45DDA4DACF01}"/>
    <dgm:cxn modelId="{372A39A7-EC87-4B7A-B1DC-F192F8E82813}" srcId="{7A7E75EA-CFF5-46A3-A68F-68CC5B19A684}" destId="{DA2C4556-F160-4579-A817-21F9A340F9B7}" srcOrd="0" destOrd="0" parTransId="{13734687-CD01-4F91-A1D6-8C493894ACC7}" sibTransId="{8CCD504D-0230-406A-BEC7-160C7B7CF866}"/>
    <dgm:cxn modelId="{62DBBAAA-2631-498C-B147-A6F7EE82124E}" srcId="{89986367-4D5B-4A3E-A49D-6866FF2687A6}" destId="{3C06C220-4A1B-4863-8688-7E67B403842D}" srcOrd="0" destOrd="0" parTransId="{C63BEFDE-9D23-484F-AAC0-C53A0387DA60}" sibTransId="{A915C713-7924-4C79-9A27-C71C2D93E605}"/>
    <dgm:cxn modelId="{6747FCAA-F0A9-40C8-A7D2-3E8F6A875B56}" srcId="{ED506971-57FA-4110-949D-D6C25DAAD056}" destId="{FC290DA9-85AD-41A8-B060-57E49023FB4A}" srcOrd="0" destOrd="0" parTransId="{566E8692-3C94-4A0D-B07A-76BC5EC55BC9}" sibTransId="{44F041A7-62E8-4F42-B4F1-21520BE5CBEB}"/>
    <dgm:cxn modelId="{275F9CAC-7654-44B8-8C71-31DE1BB0327C}" srcId="{864BB06F-0BCF-44ED-87AA-A660AEB2F303}" destId="{89986367-4D5B-4A3E-A49D-6866FF2687A6}" srcOrd="2" destOrd="0" parTransId="{4DF53696-B2DE-4E66-87A3-8E9B652DD220}" sibTransId="{62E7E622-A8CF-44A6-8267-AC93C1F86891}"/>
    <dgm:cxn modelId="{C675EAB2-9AA6-4402-B17D-5F310E77B9B1}" type="presOf" srcId="{ED506971-57FA-4110-949D-D6C25DAAD056}" destId="{3223F315-D96D-4CC4-ACD5-A128B0E0D434}" srcOrd="0" destOrd="0" presId="urn:microsoft.com/office/officeart/2016/7/layout/VerticalSolidActionList"/>
    <dgm:cxn modelId="{87C1BFCC-CC62-443D-A311-0035F97F5F98}" srcId="{864BB06F-0BCF-44ED-87AA-A660AEB2F303}" destId="{7A7E75EA-CFF5-46A3-A68F-68CC5B19A684}" srcOrd="0" destOrd="0" parTransId="{D769AB0B-C53F-470C-8B35-CEB8854D8855}" sibTransId="{4D8FE83C-EDB5-4294-80E8-D3B42AFC7B13}"/>
    <dgm:cxn modelId="{A7A5C7DA-9FA8-49B7-AD58-1B4FA0B3AC2D}" type="presOf" srcId="{DA2C4556-F160-4579-A817-21F9A340F9B7}" destId="{3DD1FBA8-4AD1-49D8-91C6-D2561E43D076}" srcOrd="0" destOrd="0" presId="urn:microsoft.com/office/officeart/2016/7/layout/VerticalSolidActionList"/>
    <dgm:cxn modelId="{0ED523DE-D71B-4FF1-86E7-159E3CFE2FCF}" srcId="{89986367-4D5B-4A3E-A49D-6866FF2687A6}" destId="{15185578-AB8F-4E3B-B062-33B4B2909979}" srcOrd="1" destOrd="0" parTransId="{7769EB8A-F6AC-4AD2-BA5F-F3F995DBA8C4}" sibTransId="{23F4A500-1773-450A-AAE1-3C1581478572}"/>
    <dgm:cxn modelId="{A5C2B2DF-F66B-45DE-8402-9C54F612B7EF}" type="presOf" srcId="{3C06C220-4A1B-4863-8688-7E67B403842D}" destId="{65BBD853-057E-419F-B6CC-319A931345BE}" srcOrd="0" destOrd="0" presId="urn:microsoft.com/office/officeart/2016/7/layout/VerticalSolidActionList"/>
    <dgm:cxn modelId="{CB6650F1-C83D-4FEC-BFB0-AD7D33228642}" type="presOf" srcId="{6C679CF7-834B-4F74-8A75-158E0761C32C}" destId="{A5F09F0D-D224-4225-A44C-E81D4423E288}" srcOrd="0" destOrd="0" presId="urn:microsoft.com/office/officeart/2016/7/layout/VerticalSolidActionList"/>
    <dgm:cxn modelId="{C802CEF3-25D4-4B72-BD5E-B608435802FB}" srcId="{864BB06F-0BCF-44ED-87AA-A660AEB2F303}" destId="{6C679CF7-834B-4F74-8A75-158E0761C32C}" srcOrd="1" destOrd="0" parTransId="{A3F0B72C-D6D1-4C5B-9781-E369C300AEB8}" sibTransId="{64729A13-A9B1-43E6-BB2E-07B5017D9054}"/>
    <dgm:cxn modelId="{62F01CFC-6E60-446B-BD87-CD91A351EAFC}" type="presOf" srcId="{89986367-4D5B-4A3E-A49D-6866FF2687A6}" destId="{B2C22AE6-C263-4C7F-8FB3-5F0504586525}" srcOrd="0" destOrd="0" presId="urn:microsoft.com/office/officeart/2016/7/layout/VerticalSolidActionList"/>
    <dgm:cxn modelId="{3B182CE8-4783-4EFD-B02A-E4DE2F7AD882}" type="presParOf" srcId="{A529B74E-6DD0-4DA6-A417-77A5B669DF05}" destId="{81B208C8-9999-4F74-B5D1-43527B0D46E5}" srcOrd="0" destOrd="0" presId="urn:microsoft.com/office/officeart/2016/7/layout/VerticalSolidActionList"/>
    <dgm:cxn modelId="{CE45B4C7-25C6-4A1C-9741-D7802280AF92}" type="presParOf" srcId="{81B208C8-9999-4F74-B5D1-43527B0D46E5}" destId="{7C52948E-3977-43B5-BED2-BBE5E6EA0B22}" srcOrd="0" destOrd="0" presId="urn:microsoft.com/office/officeart/2016/7/layout/VerticalSolidActionList"/>
    <dgm:cxn modelId="{2BF66C0A-E09D-4771-AE56-D2834BE4704A}" type="presParOf" srcId="{81B208C8-9999-4F74-B5D1-43527B0D46E5}" destId="{3DD1FBA8-4AD1-49D8-91C6-D2561E43D076}" srcOrd="1" destOrd="0" presId="urn:microsoft.com/office/officeart/2016/7/layout/VerticalSolidActionList"/>
    <dgm:cxn modelId="{AD72E975-0F6E-4802-AC26-B6335A501846}" type="presParOf" srcId="{A529B74E-6DD0-4DA6-A417-77A5B669DF05}" destId="{C6C34DCB-E22C-4CAA-960C-1EA70B7D4CEC}" srcOrd="1" destOrd="0" presId="urn:microsoft.com/office/officeart/2016/7/layout/VerticalSolidActionList"/>
    <dgm:cxn modelId="{43F51773-7331-4691-A0BF-CCB4C1579388}" type="presParOf" srcId="{A529B74E-6DD0-4DA6-A417-77A5B669DF05}" destId="{6581E42E-08B4-4091-B6BF-B769DF86D3CF}" srcOrd="2" destOrd="0" presId="urn:microsoft.com/office/officeart/2016/7/layout/VerticalSolidActionList"/>
    <dgm:cxn modelId="{28E4BD75-B6D5-4ED4-8111-47E69A1D3D24}" type="presParOf" srcId="{6581E42E-08B4-4091-B6BF-B769DF86D3CF}" destId="{A5F09F0D-D224-4225-A44C-E81D4423E288}" srcOrd="0" destOrd="0" presId="urn:microsoft.com/office/officeart/2016/7/layout/VerticalSolidActionList"/>
    <dgm:cxn modelId="{16D846C9-AE1B-4556-8BB2-BDFDB62B8C07}" type="presParOf" srcId="{6581E42E-08B4-4091-B6BF-B769DF86D3CF}" destId="{9457638A-9C59-4122-B0FC-CE4EE51D7540}" srcOrd="1" destOrd="0" presId="urn:microsoft.com/office/officeart/2016/7/layout/VerticalSolidActionList"/>
    <dgm:cxn modelId="{814F2E7A-623F-4B0E-948B-F4B4F7FA5469}" type="presParOf" srcId="{A529B74E-6DD0-4DA6-A417-77A5B669DF05}" destId="{858F6F56-6D66-4451-A950-89F76D27EB3D}" srcOrd="3" destOrd="0" presId="urn:microsoft.com/office/officeart/2016/7/layout/VerticalSolidActionList"/>
    <dgm:cxn modelId="{4ED9A64D-03D9-479A-887F-69C5A86E8F5F}" type="presParOf" srcId="{A529B74E-6DD0-4DA6-A417-77A5B669DF05}" destId="{703CE2BA-280F-460F-8F5F-F9CF850D8ADD}" srcOrd="4" destOrd="0" presId="urn:microsoft.com/office/officeart/2016/7/layout/VerticalSolidActionList"/>
    <dgm:cxn modelId="{924D22B3-A7F1-484A-874E-E4A723E6D2A8}" type="presParOf" srcId="{703CE2BA-280F-460F-8F5F-F9CF850D8ADD}" destId="{B2C22AE6-C263-4C7F-8FB3-5F0504586525}" srcOrd="0" destOrd="0" presId="urn:microsoft.com/office/officeart/2016/7/layout/VerticalSolidActionList"/>
    <dgm:cxn modelId="{142B976E-1970-4A62-9D81-FB1D99B56019}" type="presParOf" srcId="{703CE2BA-280F-460F-8F5F-F9CF850D8ADD}" destId="{65BBD853-057E-419F-B6CC-319A931345BE}" srcOrd="1" destOrd="0" presId="urn:microsoft.com/office/officeart/2016/7/layout/VerticalSolidActionList"/>
    <dgm:cxn modelId="{EBBC2540-2D9F-4387-AB2A-7D4CD9209565}" type="presParOf" srcId="{A529B74E-6DD0-4DA6-A417-77A5B669DF05}" destId="{7CDB66AB-FBA6-4C98-B276-D81C0EAD55E3}" srcOrd="5" destOrd="0" presId="urn:microsoft.com/office/officeart/2016/7/layout/VerticalSolidActionList"/>
    <dgm:cxn modelId="{CD0CDCD9-F3C7-46F7-937A-1FC23A793610}" type="presParOf" srcId="{A529B74E-6DD0-4DA6-A417-77A5B669DF05}" destId="{0A968AD1-AF0B-4C63-B6A0-E6AAEEAB4570}" srcOrd="6" destOrd="0" presId="urn:microsoft.com/office/officeart/2016/7/layout/VerticalSolidActionList"/>
    <dgm:cxn modelId="{96139107-B808-4286-8779-6FFF8C8152C7}" type="presParOf" srcId="{0A968AD1-AF0B-4C63-B6A0-E6AAEEAB4570}" destId="{3223F315-D96D-4CC4-ACD5-A128B0E0D434}" srcOrd="0" destOrd="0" presId="urn:microsoft.com/office/officeart/2016/7/layout/VerticalSolidActionList"/>
    <dgm:cxn modelId="{6A89E3F7-7543-4902-A247-F766D124A3FC}" type="presParOf" srcId="{0A968AD1-AF0B-4C63-B6A0-E6AAEEAB4570}" destId="{F042E1F8-72E6-40E0-9B73-412EF977F3D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2C06-16C9-401A-8E63-8A9048EEFB9C}">
      <dsp:nvSpPr>
        <dsp:cNvPr id="0" name=""/>
        <dsp:cNvSpPr/>
      </dsp:nvSpPr>
      <dsp:spPr>
        <a:xfrm>
          <a:off x="0" y="0"/>
          <a:ext cx="10781714" cy="13741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AC98B-2A5F-45FB-98EE-93DB0E30DAB2}">
      <dsp:nvSpPr>
        <dsp:cNvPr id="0" name=""/>
        <dsp:cNvSpPr/>
      </dsp:nvSpPr>
      <dsp:spPr>
        <a:xfrm>
          <a:off x="415687" y="313547"/>
          <a:ext cx="756534" cy="755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AED5-B7BA-499D-98C9-3F50C0C87050}">
      <dsp:nvSpPr>
        <dsp:cNvPr id="0" name=""/>
        <dsp:cNvSpPr/>
      </dsp:nvSpPr>
      <dsp:spPr>
        <a:xfrm>
          <a:off x="1587910" y="4357"/>
          <a:ext cx="9131590" cy="137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6" tIns="145576" rIns="145576" bIns="1455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When do I apply to University?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January- after your first semester marks are on your transcript  If you want to apply before January most post-secondary schools have an early admissions process that you can begin applying in October.  Please check with your school of choice. </a:t>
          </a:r>
        </a:p>
      </dsp:txBody>
      <dsp:txXfrm>
        <a:off x="1587910" y="4357"/>
        <a:ext cx="9131590" cy="1375517"/>
      </dsp:txXfrm>
    </dsp:sp>
    <dsp:sp modelId="{BB915815-3130-4CE8-A939-5B65F08ED885}">
      <dsp:nvSpPr>
        <dsp:cNvPr id="0" name=""/>
        <dsp:cNvSpPr/>
      </dsp:nvSpPr>
      <dsp:spPr>
        <a:xfrm>
          <a:off x="0" y="1776739"/>
          <a:ext cx="10781714" cy="137417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F964-E907-4B79-A844-206C672121ED}">
      <dsp:nvSpPr>
        <dsp:cNvPr id="0" name=""/>
        <dsp:cNvSpPr/>
      </dsp:nvSpPr>
      <dsp:spPr>
        <a:xfrm>
          <a:off x="415687" y="2022523"/>
          <a:ext cx="756534" cy="755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3BDD-0C4E-4EEA-B627-978F60A95EE7}">
      <dsp:nvSpPr>
        <dsp:cNvPr id="0" name=""/>
        <dsp:cNvSpPr/>
      </dsp:nvSpPr>
      <dsp:spPr>
        <a:xfrm>
          <a:off x="1587910" y="1713334"/>
          <a:ext cx="9131590" cy="137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6" tIns="145576" rIns="145576" bIns="1455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Early admissions-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Most post-secondary schools offer early admissions starting in October.  Students applying for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Engineering, Health Sciences and Nursing programs may not have  early admissions.  These programs are highly competitive and may have an earlier  application deadline. Be sure to check!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7910" y="1713334"/>
        <a:ext cx="9131590" cy="1375517"/>
      </dsp:txXfrm>
    </dsp:sp>
    <dsp:sp modelId="{303140C5-DD96-4EA3-8CFE-D4F44C9824F1}">
      <dsp:nvSpPr>
        <dsp:cNvPr id="0" name=""/>
        <dsp:cNvSpPr/>
      </dsp:nvSpPr>
      <dsp:spPr>
        <a:xfrm>
          <a:off x="0" y="3422311"/>
          <a:ext cx="10781714" cy="137417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F075-D497-4908-832D-913E718BB9A9}">
      <dsp:nvSpPr>
        <dsp:cNvPr id="0" name=""/>
        <dsp:cNvSpPr/>
      </dsp:nvSpPr>
      <dsp:spPr>
        <a:xfrm>
          <a:off x="415687" y="3731500"/>
          <a:ext cx="756534" cy="755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C32DA-D791-47F6-82FE-820BB2A6463A}">
      <dsp:nvSpPr>
        <dsp:cNvPr id="0" name=""/>
        <dsp:cNvSpPr/>
      </dsp:nvSpPr>
      <dsp:spPr>
        <a:xfrm>
          <a:off x="1587910" y="3422311"/>
          <a:ext cx="9131590" cy="137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6" tIns="145576" rIns="145576" bIns="1455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Most universities have an application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deadline of March 31.  Be sure to check with the university for their specific admission requirements and deadlines</a:t>
          </a:r>
          <a:r>
            <a:rPr lang="en-US" sz="1800" b="1" kern="1200" dirty="0"/>
            <a:t>. </a:t>
          </a:r>
        </a:p>
      </dsp:txBody>
      <dsp:txXfrm>
        <a:off x="1587910" y="3422311"/>
        <a:ext cx="9131590" cy="1375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5902-6934-4CBB-B46B-C6458BB58495}">
      <dsp:nvSpPr>
        <dsp:cNvPr id="0" name=""/>
        <dsp:cNvSpPr/>
      </dsp:nvSpPr>
      <dsp:spPr>
        <a:xfrm>
          <a:off x="1293392" y="1053435"/>
          <a:ext cx="1026937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9C14F-7044-4C6C-931A-E314F1BA77B5}">
      <dsp:nvSpPr>
        <dsp:cNvPr id="0" name=""/>
        <dsp:cNvSpPr/>
      </dsp:nvSpPr>
      <dsp:spPr>
        <a:xfrm>
          <a:off x="2381946" y="967122"/>
          <a:ext cx="118097" cy="22198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FCCB-13FF-443A-9266-CF9936ECA673}">
      <dsp:nvSpPr>
        <dsp:cNvPr id="0" name=""/>
        <dsp:cNvSpPr/>
      </dsp:nvSpPr>
      <dsp:spPr>
        <a:xfrm>
          <a:off x="631058" y="519504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87453" y="675899"/>
        <a:ext cx="755144" cy="755144"/>
      </dsp:txXfrm>
    </dsp:sp>
    <dsp:sp modelId="{2532A051-A104-4F1A-B083-0C66B1EC6767}">
      <dsp:nvSpPr>
        <dsp:cNvPr id="0" name=""/>
        <dsp:cNvSpPr/>
      </dsp:nvSpPr>
      <dsp:spPr>
        <a:xfrm>
          <a:off x="9721" y="1753036"/>
          <a:ext cx="231060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online application form for your desired school </a:t>
          </a:r>
        </a:p>
      </dsp:txBody>
      <dsp:txXfrm>
        <a:off x="9721" y="2146156"/>
        <a:ext cx="2310608" cy="1572480"/>
      </dsp:txXfrm>
    </dsp:sp>
    <dsp:sp modelId="{59344F3C-E40E-419E-B8A0-F46D6C3F57E4}">
      <dsp:nvSpPr>
        <dsp:cNvPr id="0" name=""/>
        <dsp:cNvSpPr/>
      </dsp:nvSpPr>
      <dsp:spPr>
        <a:xfrm>
          <a:off x="2577064" y="1053401"/>
          <a:ext cx="231060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66698-B9A2-4099-A4B0-A922E7A88F52}">
      <dsp:nvSpPr>
        <dsp:cNvPr id="0" name=""/>
        <dsp:cNvSpPr/>
      </dsp:nvSpPr>
      <dsp:spPr>
        <a:xfrm>
          <a:off x="4949288" y="967090"/>
          <a:ext cx="118097" cy="22202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324AB-4965-4520-A98F-88A24761CAFB}">
      <dsp:nvSpPr>
        <dsp:cNvPr id="0" name=""/>
        <dsp:cNvSpPr/>
      </dsp:nvSpPr>
      <dsp:spPr>
        <a:xfrm>
          <a:off x="3198401" y="519470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354796" y="675865"/>
        <a:ext cx="755144" cy="755144"/>
      </dsp:txXfrm>
    </dsp:sp>
    <dsp:sp modelId="{53125373-167B-4667-BE08-24261245E985}">
      <dsp:nvSpPr>
        <dsp:cNvPr id="0" name=""/>
        <dsp:cNvSpPr/>
      </dsp:nvSpPr>
      <dsp:spPr>
        <a:xfrm>
          <a:off x="2522949" y="1802080"/>
          <a:ext cx="231060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Admission Advisor will contact you for an interview</a:t>
          </a:r>
        </a:p>
      </dsp:txBody>
      <dsp:txXfrm>
        <a:off x="2522949" y="2195200"/>
        <a:ext cx="2310608" cy="1572480"/>
      </dsp:txXfrm>
    </dsp:sp>
    <dsp:sp modelId="{397423B4-3D71-479C-A76D-1962BFF2F394}">
      <dsp:nvSpPr>
        <dsp:cNvPr id="0" name=""/>
        <dsp:cNvSpPr/>
      </dsp:nvSpPr>
      <dsp:spPr>
        <a:xfrm>
          <a:off x="5144406" y="1053417"/>
          <a:ext cx="231060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011B1-EA90-494C-87EF-BF473BAE3467}">
      <dsp:nvSpPr>
        <dsp:cNvPr id="0" name=""/>
        <dsp:cNvSpPr/>
      </dsp:nvSpPr>
      <dsp:spPr>
        <a:xfrm>
          <a:off x="7516631" y="967103"/>
          <a:ext cx="118097" cy="2220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A152D-6586-46B2-A4FB-F63CE2D0B1E7}">
      <dsp:nvSpPr>
        <dsp:cNvPr id="0" name=""/>
        <dsp:cNvSpPr/>
      </dsp:nvSpPr>
      <dsp:spPr>
        <a:xfrm>
          <a:off x="5765744" y="519486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922139" y="675881"/>
        <a:ext cx="755144" cy="755144"/>
      </dsp:txXfrm>
    </dsp:sp>
    <dsp:sp modelId="{44E9C933-F7A6-443C-94AD-6261F79F3F09}">
      <dsp:nvSpPr>
        <dsp:cNvPr id="0" name=""/>
        <dsp:cNvSpPr/>
      </dsp:nvSpPr>
      <dsp:spPr>
        <a:xfrm>
          <a:off x="5144406" y="1753036"/>
          <a:ext cx="231060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Applications can be completed at anytime; early applications are encouraged.</a:t>
          </a:r>
        </a:p>
      </dsp:txBody>
      <dsp:txXfrm>
        <a:off x="5144406" y="2146156"/>
        <a:ext cx="2310608" cy="1572480"/>
      </dsp:txXfrm>
    </dsp:sp>
    <dsp:sp modelId="{30EF503F-849E-46E4-90E6-54D6807C78DC}">
      <dsp:nvSpPr>
        <dsp:cNvPr id="0" name=""/>
        <dsp:cNvSpPr/>
      </dsp:nvSpPr>
      <dsp:spPr>
        <a:xfrm>
          <a:off x="7938535" y="1053417"/>
          <a:ext cx="115530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13D3F-32A2-4CA9-8A20-61CC02F4C9EC}">
      <dsp:nvSpPr>
        <dsp:cNvPr id="0" name=""/>
        <dsp:cNvSpPr/>
      </dsp:nvSpPr>
      <dsp:spPr>
        <a:xfrm>
          <a:off x="8559873" y="519486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716268" y="675881"/>
        <a:ext cx="755144" cy="755144"/>
      </dsp:txXfrm>
    </dsp:sp>
    <dsp:sp modelId="{0F481B45-3475-4DDE-BDE0-90048254EFC3}">
      <dsp:nvSpPr>
        <dsp:cNvPr id="0" name=""/>
        <dsp:cNvSpPr/>
      </dsp:nvSpPr>
      <dsp:spPr>
        <a:xfrm>
          <a:off x="7711749" y="1753036"/>
          <a:ext cx="27641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sure to check with your choice of college for specific deadlines and admissions  processes.</a:t>
          </a:r>
        </a:p>
      </dsp:txBody>
      <dsp:txXfrm>
        <a:off x="7711749" y="2146156"/>
        <a:ext cx="2764180" cy="157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2C06-16C9-401A-8E63-8A9048EEFB9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AC98B-2A5F-45FB-98EE-93DB0E30DAB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AED5-B7BA-499D-98C9-3F50C0C87050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Students can begin applying for NBCC in April of their grade 11 year.  Admission is based on first come first served, so apply early!</a:t>
          </a:r>
        </a:p>
      </dsp:txBody>
      <dsp:txXfrm>
        <a:off x="1435590" y="531"/>
        <a:ext cx="9080009" cy="1242935"/>
      </dsp:txXfrm>
    </dsp:sp>
    <dsp:sp modelId="{BB915815-3130-4CE8-A939-5B65F08ED88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F964-E907-4B79-A844-206C672121E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3BDD-0C4E-4EEA-B627-978F60A95EE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Many</a:t>
          </a:r>
          <a:r>
            <a:rPr lang="en-US" sz="2400" kern="1200" baseline="0"/>
            <a:t> programs available in the Trades, Human Services and IT.</a:t>
          </a:r>
          <a:endParaRPr lang="en-US" sz="2400" kern="1200"/>
        </a:p>
      </dsp:txBody>
      <dsp:txXfrm>
        <a:off x="1435590" y="1554201"/>
        <a:ext cx="9080009" cy="1242935"/>
      </dsp:txXfrm>
    </dsp:sp>
    <dsp:sp modelId="{303140C5-DD96-4EA3-8CFE-D4F44C9824F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F075-D497-4908-832D-913E718BB9A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C32DA-D791-47F6-82FE-820BB2A6463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Admission</a:t>
          </a:r>
          <a:r>
            <a:rPr lang="en-US" sz="2400" kern="1200" baseline="0"/>
            <a:t> is based on number of seats available in a program.  Apply Early! </a:t>
          </a:r>
          <a:endParaRPr lang="en-US" sz="2400" kern="1200"/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485A-1766-4ECA-98C3-79E20774CF33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Check</a:t>
          </a:r>
        </a:p>
      </dsp:txBody>
      <dsp:txXfrm>
        <a:off x="0" y="4827324"/>
        <a:ext cx="1628400" cy="1056100"/>
      </dsp:txXfrm>
    </dsp:sp>
    <dsp:sp modelId="{CA6241CC-B584-4A5F-91D9-69E7E81B2529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your email inbox often!  Most schools will contact you via email!!!  </a:t>
          </a:r>
        </a:p>
      </dsp:txBody>
      <dsp:txXfrm>
        <a:off x="1628400" y="4827324"/>
        <a:ext cx="4885203" cy="1056100"/>
      </dsp:txXfrm>
    </dsp:sp>
    <dsp:sp modelId="{B6977245-0437-413D-BA38-BC1DA64FBE2C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Complete</a:t>
          </a:r>
        </a:p>
      </dsp:txBody>
      <dsp:txXfrm rot="-10800000">
        <a:off x="0" y="3218883"/>
        <a:ext cx="1628400" cy="1055783"/>
      </dsp:txXfrm>
    </dsp:sp>
    <dsp:sp modelId="{43F59B58-75B2-45A2-9CEF-7FDDCAC95622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 OHS transcript request form</a:t>
          </a:r>
        </a:p>
      </dsp:txBody>
      <dsp:txXfrm>
        <a:off x="1628400" y="3218883"/>
        <a:ext cx="4885203" cy="1055783"/>
      </dsp:txXfrm>
    </dsp:sp>
    <dsp:sp modelId="{744EF1CD-9943-4E62-BC02-9F752A9F710E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Complete</a:t>
          </a:r>
        </a:p>
      </dsp:txBody>
      <dsp:txXfrm rot="-10800000">
        <a:off x="0" y="1610442"/>
        <a:ext cx="1628400" cy="1055783"/>
      </dsp:txXfrm>
    </dsp:sp>
    <dsp:sp modelId="{0C0921C0-EA7C-4DE9-A8CE-638C0FF9E0C2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online application form </a:t>
          </a:r>
        </a:p>
      </dsp:txBody>
      <dsp:txXfrm>
        <a:off x="1628400" y="1610442"/>
        <a:ext cx="4885203" cy="1055783"/>
      </dsp:txXfrm>
    </dsp:sp>
    <dsp:sp modelId="{1BDB2D66-FC60-433F-A07B-FF7A48E87A61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Research</a:t>
          </a:r>
        </a:p>
      </dsp:txBody>
      <dsp:txXfrm rot="-10800000">
        <a:off x="0" y="2000"/>
        <a:ext cx="1628400" cy="1055783"/>
      </dsp:txXfrm>
    </dsp:sp>
    <dsp:sp modelId="{1ACEBFF6-9A9C-4E5C-8AAE-1385A6BB474B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Research your desired school and sign up to follow their Instagram and Twitter Accounts</a:t>
          </a:r>
        </a:p>
      </dsp:txBody>
      <dsp:txXfrm>
        <a:off x="1628400" y="2000"/>
        <a:ext cx="4885203" cy="1055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CC98-4204-4844-B952-02B95F8E1112}">
      <dsp:nvSpPr>
        <dsp:cNvPr id="0" name=""/>
        <dsp:cNvSpPr/>
      </dsp:nvSpPr>
      <dsp:spPr>
        <a:xfrm>
          <a:off x="827316" y="76860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F78FD-6239-4B39-94A0-645456C63B6A}">
      <dsp:nvSpPr>
        <dsp:cNvPr id="0" name=""/>
        <dsp:cNvSpPr/>
      </dsp:nvSpPr>
      <dsp:spPr>
        <a:xfrm>
          <a:off x="1096724" y="103801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1E126-22F5-4928-8167-B1E9CF851FE5}">
      <dsp:nvSpPr>
        <dsp:cNvPr id="0" name=""/>
        <dsp:cNvSpPr/>
      </dsp:nvSpPr>
      <dsp:spPr>
        <a:xfrm>
          <a:off x="423206" y="2426494"/>
          <a:ext cx="2072362" cy="138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Skilled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Respected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Demand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06" y="2426494"/>
        <a:ext cx="2072362" cy="1386425"/>
      </dsp:txXfrm>
    </dsp:sp>
    <dsp:sp modelId="{C95C5735-72B0-4C16-85C8-B202E727A008}">
      <dsp:nvSpPr>
        <dsp:cNvPr id="0" name=""/>
        <dsp:cNvSpPr/>
      </dsp:nvSpPr>
      <dsp:spPr>
        <a:xfrm>
          <a:off x="3262342" y="78593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2FBBF-05F5-4F87-ADF2-AF32C21F126F}">
      <dsp:nvSpPr>
        <dsp:cNvPr id="0" name=""/>
        <dsp:cNvSpPr/>
      </dsp:nvSpPr>
      <dsp:spPr>
        <a:xfrm>
          <a:off x="3531749" y="105534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F39B8-FF71-4D60-BA28-13356649552F}">
      <dsp:nvSpPr>
        <dsp:cNvPr id="0" name=""/>
        <dsp:cNvSpPr/>
      </dsp:nvSpPr>
      <dsp:spPr>
        <a:xfrm>
          <a:off x="2858232" y="2455248"/>
          <a:ext cx="2072362" cy="134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Skilled tradespeople are in demand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designated occupations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8232" y="2455248"/>
        <a:ext cx="2072362" cy="1340341"/>
      </dsp:txXfrm>
    </dsp:sp>
    <dsp:sp modelId="{7EB13516-CB3A-46C0-9443-313866DA9672}">
      <dsp:nvSpPr>
        <dsp:cNvPr id="0" name=""/>
        <dsp:cNvSpPr/>
      </dsp:nvSpPr>
      <dsp:spPr>
        <a:xfrm>
          <a:off x="5697368" y="76860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6BFB5-519D-48F3-8BE7-79720F155292}">
      <dsp:nvSpPr>
        <dsp:cNvPr id="0" name=""/>
        <dsp:cNvSpPr/>
      </dsp:nvSpPr>
      <dsp:spPr>
        <a:xfrm>
          <a:off x="5966775" y="1038011"/>
          <a:ext cx="725326" cy="7253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C2F0D-8903-4D11-BE71-DDCC3C7DDE87}">
      <dsp:nvSpPr>
        <dsp:cNvPr id="0" name=""/>
        <dsp:cNvSpPr/>
      </dsp:nvSpPr>
      <dsp:spPr>
        <a:xfrm>
          <a:off x="5293258" y="2426494"/>
          <a:ext cx="2072362" cy="138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turn your talents and passion into success!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3258" y="2426494"/>
        <a:ext cx="2072362" cy="1386425"/>
      </dsp:txXfrm>
    </dsp:sp>
    <dsp:sp modelId="{E59D0E88-B69F-4B21-91FF-38E0F56511C8}">
      <dsp:nvSpPr>
        <dsp:cNvPr id="0" name=""/>
        <dsp:cNvSpPr/>
      </dsp:nvSpPr>
      <dsp:spPr>
        <a:xfrm>
          <a:off x="8278268" y="758570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5132E-F261-4F61-9CC2-3F7EF01FD5A0}">
      <dsp:nvSpPr>
        <dsp:cNvPr id="0" name=""/>
        <dsp:cNvSpPr/>
      </dsp:nvSpPr>
      <dsp:spPr>
        <a:xfrm>
          <a:off x="8547675" y="1027977"/>
          <a:ext cx="725326" cy="72532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A68DF-66BA-4A16-81CA-8584BE131CBC}">
      <dsp:nvSpPr>
        <dsp:cNvPr id="0" name=""/>
        <dsp:cNvSpPr/>
      </dsp:nvSpPr>
      <dsp:spPr>
        <a:xfrm>
          <a:off x="7728284" y="2396391"/>
          <a:ext cx="2364109" cy="142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2-4 </a:t>
          </a:r>
          <a:r>
            <a:rPr lang="en-US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yrs</a:t>
          </a: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to Finish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80 % paid training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20 % technical/in-school learning.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28284" y="2396391"/>
        <a:ext cx="2364109" cy="1426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32094-ADFF-4134-970A-A4C06D4CC4BC}">
      <dsp:nvSpPr>
        <dsp:cNvPr id="0" name=""/>
        <dsp:cNvSpPr/>
      </dsp:nvSpPr>
      <dsp:spPr>
        <a:xfrm>
          <a:off x="2964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Complete transcript request form </a:t>
          </a:r>
        </a:p>
      </dsp:txBody>
      <dsp:txXfrm>
        <a:off x="2964" y="1387950"/>
        <a:ext cx="2351960" cy="1975646"/>
      </dsp:txXfrm>
    </dsp:sp>
    <dsp:sp modelId="{E568397E-1DCE-4DC8-91C5-39C86E016A5C}">
      <dsp:nvSpPr>
        <dsp:cNvPr id="0" name=""/>
        <dsp:cNvSpPr/>
      </dsp:nvSpPr>
      <dsp:spPr>
        <a:xfrm>
          <a:off x="685033" y="465982"/>
          <a:ext cx="987823" cy="9878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9696" y="610645"/>
        <a:ext cx="698497" cy="698497"/>
      </dsp:txXfrm>
    </dsp:sp>
    <dsp:sp modelId="{7F063473-2675-48D8-AC7D-74B799975429}">
      <dsp:nvSpPr>
        <dsp:cNvPr id="0" name=""/>
        <dsp:cNvSpPr/>
      </dsp:nvSpPr>
      <dsp:spPr>
        <a:xfrm>
          <a:off x="2964" y="3429380"/>
          <a:ext cx="2351960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FE626-FC5E-49B6-921D-66767A64E177}">
      <dsp:nvSpPr>
        <dsp:cNvPr id="0" name=""/>
        <dsp:cNvSpPr/>
      </dsp:nvSpPr>
      <dsp:spPr>
        <a:xfrm>
          <a:off x="2590121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Form can be found online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rId1"/>
            </a:rPr>
            <a:t>https://forms.office.com/r/dbsjiq7PdG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0121" y="1387950"/>
        <a:ext cx="2351960" cy="1975646"/>
      </dsp:txXfrm>
    </dsp:sp>
    <dsp:sp modelId="{C176A77B-41DB-42D3-B5EC-0006388F0339}">
      <dsp:nvSpPr>
        <dsp:cNvPr id="0" name=""/>
        <dsp:cNvSpPr/>
      </dsp:nvSpPr>
      <dsp:spPr>
        <a:xfrm>
          <a:off x="3272189" y="465982"/>
          <a:ext cx="987823" cy="987823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16852" y="610645"/>
        <a:ext cx="698497" cy="698497"/>
      </dsp:txXfrm>
    </dsp:sp>
    <dsp:sp modelId="{EFC49073-21B7-420D-AED6-2F6E993A814A}">
      <dsp:nvSpPr>
        <dsp:cNvPr id="0" name=""/>
        <dsp:cNvSpPr/>
      </dsp:nvSpPr>
      <dsp:spPr>
        <a:xfrm>
          <a:off x="2590121" y="3429380"/>
          <a:ext cx="2351960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978C-17FD-4B14-8365-86567B9798F7}">
      <dsp:nvSpPr>
        <dsp:cNvPr id="0" name=""/>
        <dsp:cNvSpPr/>
      </dsp:nvSpPr>
      <dsp:spPr>
        <a:xfrm>
          <a:off x="5177278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Cost of transcript is $1</a:t>
          </a:r>
        </a:p>
      </dsp:txBody>
      <dsp:txXfrm>
        <a:off x="5177278" y="1387950"/>
        <a:ext cx="2351960" cy="1975646"/>
      </dsp:txXfrm>
    </dsp:sp>
    <dsp:sp modelId="{D1CC9B74-5610-4819-8365-2ABBF2996CA7}">
      <dsp:nvSpPr>
        <dsp:cNvPr id="0" name=""/>
        <dsp:cNvSpPr/>
      </dsp:nvSpPr>
      <dsp:spPr>
        <a:xfrm>
          <a:off x="5859346" y="465982"/>
          <a:ext cx="987823" cy="987823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04009" y="610645"/>
        <a:ext cx="698497" cy="698497"/>
      </dsp:txXfrm>
    </dsp:sp>
    <dsp:sp modelId="{C7495240-6504-4F8C-B47A-1E6DE0CED893}">
      <dsp:nvSpPr>
        <dsp:cNvPr id="0" name=""/>
        <dsp:cNvSpPr/>
      </dsp:nvSpPr>
      <dsp:spPr>
        <a:xfrm>
          <a:off x="5177278" y="3429380"/>
          <a:ext cx="2351960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11ED9-6DED-4E3E-988A-70C20435FEF6}">
      <dsp:nvSpPr>
        <dsp:cNvPr id="0" name=""/>
        <dsp:cNvSpPr/>
      </dsp:nvSpPr>
      <dsp:spPr>
        <a:xfrm>
          <a:off x="7764434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All post-secondary schools and scholarship applications will need to have an official transcript from the office.  </a:t>
          </a:r>
        </a:p>
      </dsp:txBody>
      <dsp:txXfrm>
        <a:off x="7764434" y="1387950"/>
        <a:ext cx="2351960" cy="1975646"/>
      </dsp:txXfrm>
    </dsp:sp>
    <dsp:sp modelId="{EBF8E7B4-2A3A-45F4-BAE7-B06D1C019D68}">
      <dsp:nvSpPr>
        <dsp:cNvPr id="0" name=""/>
        <dsp:cNvSpPr/>
      </dsp:nvSpPr>
      <dsp:spPr>
        <a:xfrm>
          <a:off x="8446503" y="465982"/>
          <a:ext cx="987823" cy="987823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91166" y="610645"/>
        <a:ext cx="698497" cy="698497"/>
      </dsp:txXfrm>
    </dsp:sp>
    <dsp:sp modelId="{E04B5D3A-9897-477C-9084-A714FC9B66D6}">
      <dsp:nvSpPr>
        <dsp:cNvPr id="0" name=""/>
        <dsp:cNvSpPr/>
      </dsp:nvSpPr>
      <dsp:spPr>
        <a:xfrm>
          <a:off x="7764434" y="3429380"/>
          <a:ext cx="2351960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1FBA8-4AD1-49D8-91C6-D2561E43D076}">
      <dsp:nvSpPr>
        <dsp:cNvPr id="0" name=""/>
        <dsp:cNvSpPr/>
      </dsp:nvSpPr>
      <dsp:spPr>
        <a:xfrm>
          <a:off x="1999019" y="4"/>
          <a:ext cx="7996076" cy="1031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46" tIns="262036" rIns="155146" bIns="26203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	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National Scholarships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September – December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019" y="4"/>
        <a:ext cx="7996076" cy="1031638"/>
      </dsp:txXfrm>
    </dsp:sp>
    <dsp:sp modelId="{7C52948E-3977-43B5-BED2-BBE5E6EA0B22}">
      <dsp:nvSpPr>
        <dsp:cNvPr id="0" name=""/>
        <dsp:cNvSpPr/>
      </dsp:nvSpPr>
      <dsp:spPr>
        <a:xfrm>
          <a:off x="0" y="674"/>
          <a:ext cx="1999019" cy="10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81" tIns="101903" rIns="105781" bIns="1019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First Wave</a:t>
          </a:r>
        </a:p>
      </dsp:txBody>
      <dsp:txXfrm>
        <a:off x="0" y="674"/>
        <a:ext cx="1999019" cy="1031638"/>
      </dsp:txXfrm>
    </dsp:sp>
    <dsp:sp modelId="{9457638A-9C59-4122-B0FC-CE4EE51D7540}">
      <dsp:nvSpPr>
        <dsp:cNvPr id="0" name=""/>
        <dsp:cNvSpPr/>
      </dsp:nvSpPr>
      <dsp:spPr>
        <a:xfrm>
          <a:off x="1999019" y="1094211"/>
          <a:ext cx="7996076" cy="1031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46" tIns="262036" rIns="155146" bIns="2620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		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Entrance Scholarships at Post-Secondary Schools</a:t>
          </a: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January- March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019" y="1094211"/>
        <a:ext cx="7996076" cy="1031638"/>
      </dsp:txXfrm>
    </dsp:sp>
    <dsp:sp modelId="{A5F09F0D-D224-4225-A44C-E81D4423E288}">
      <dsp:nvSpPr>
        <dsp:cNvPr id="0" name=""/>
        <dsp:cNvSpPr/>
      </dsp:nvSpPr>
      <dsp:spPr>
        <a:xfrm>
          <a:off x="0" y="1094211"/>
          <a:ext cx="1999019" cy="10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81" tIns="101903" rIns="105781" bIns="1019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Second Wave</a:t>
          </a:r>
        </a:p>
      </dsp:txBody>
      <dsp:txXfrm>
        <a:off x="0" y="1094211"/>
        <a:ext cx="1999019" cy="1031638"/>
      </dsp:txXfrm>
    </dsp:sp>
    <dsp:sp modelId="{65BBD853-057E-419F-B6CC-319A931345BE}">
      <dsp:nvSpPr>
        <dsp:cNvPr id="0" name=""/>
        <dsp:cNvSpPr/>
      </dsp:nvSpPr>
      <dsp:spPr>
        <a:xfrm>
          <a:off x="1999019" y="2187748"/>
          <a:ext cx="7996076" cy="1031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46" tIns="262036" rIns="155146" bIns="2620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		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Community &amp; Local Scholarships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       April - June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019" y="2187748"/>
        <a:ext cx="7996076" cy="1031638"/>
      </dsp:txXfrm>
    </dsp:sp>
    <dsp:sp modelId="{B2C22AE6-C263-4C7F-8FB3-5F0504586525}">
      <dsp:nvSpPr>
        <dsp:cNvPr id="0" name=""/>
        <dsp:cNvSpPr/>
      </dsp:nvSpPr>
      <dsp:spPr>
        <a:xfrm>
          <a:off x="0" y="2187748"/>
          <a:ext cx="1999019" cy="10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81" tIns="101903" rIns="105781" bIns="1019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Third Wave</a:t>
          </a:r>
        </a:p>
      </dsp:txBody>
      <dsp:txXfrm>
        <a:off x="0" y="2187748"/>
        <a:ext cx="1999019" cy="1031638"/>
      </dsp:txXfrm>
    </dsp:sp>
    <dsp:sp modelId="{F042E1F8-72E6-40E0-9B73-412EF977F3D4}">
      <dsp:nvSpPr>
        <dsp:cNvPr id="0" name=""/>
        <dsp:cNvSpPr/>
      </dsp:nvSpPr>
      <dsp:spPr>
        <a:xfrm>
          <a:off x="1997067" y="3281285"/>
          <a:ext cx="7988268" cy="1078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5" tIns="262036" rIns="154995" bIns="26203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March 1st is the deadline for most entrance scholarship. Please be sure to verify</a:t>
          </a:r>
          <a:r>
            <a:rPr lang="en-US" sz="2400" kern="1200" dirty="0"/>
            <a:t>!</a:t>
          </a:r>
        </a:p>
      </dsp:txBody>
      <dsp:txXfrm>
        <a:off x="1997067" y="3281285"/>
        <a:ext cx="7988268" cy="1078815"/>
      </dsp:txXfrm>
    </dsp:sp>
    <dsp:sp modelId="{3223F315-D96D-4CC4-ACD5-A128B0E0D434}">
      <dsp:nvSpPr>
        <dsp:cNvPr id="0" name=""/>
        <dsp:cNvSpPr/>
      </dsp:nvSpPr>
      <dsp:spPr>
        <a:xfrm>
          <a:off x="0" y="3304874"/>
          <a:ext cx="1997067" cy="10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78" tIns="101903" rIns="105678" bIns="1019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Deadlines</a:t>
          </a:r>
        </a:p>
      </dsp:txBody>
      <dsp:txXfrm>
        <a:off x="0" y="3304874"/>
        <a:ext cx="1997067" cy="1031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91F13-1841-44A7-8119-58E63F6EEF3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5640F-0CE6-4D16-B546-B1EC965B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8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5640F-0CE6-4D16-B546-B1EC965B1F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7990-064D-46B1-9B4F-E75DEB680BD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63-3A6A-4E28-B83A-920EE89C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7990-064D-46B1-9B4F-E75DEB680BD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63-3A6A-4E28-B83A-920EE89C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1431-8C47-4D9B-8D46-F62B21E06E8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D3A-E387-4FEC-804C-36CEDA6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1431-8C47-4D9B-8D46-F62B21E06E8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D3A-E387-4FEC-804C-36CEDA6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1431-8C47-4D9B-8D46-F62B21E06E8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D3A-E387-4FEC-804C-36CEDA6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7990-064D-46B1-9B4F-E75DEB680BD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DC63-3A6A-4E28-B83A-920EE89C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9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forms.office.com/r/dbsjiq7Pd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hs.nbed.ca/" TargetMode="External"/><Relationship Id="rId2" Type="http://schemas.openxmlformats.org/officeDocument/2006/relationships/hyperlink" Target="https://asdw.nbed.ca/current-students/apply-for-scholarship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tree.ca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olarshipscanada.com/" TargetMode="External"/><Relationship Id="rId4" Type="http://schemas.openxmlformats.org/officeDocument/2006/relationships/hyperlink" Target="https://studentaward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.nb.ca/" TargetMode="External"/><Relationship Id="rId2" Type="http://schemas.openxmlformats.org/officeDocument/2006/relationships/hyperlink" Target="http://www.jobbank.g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://www.canlearn.ca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3D40-CF99-494E-92FD-5C94C82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20" y="899652"/>
            <a:ext cx="5478379" cy="519165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 Secondary &amp; Scholarship  Information</a:t>
            </a:r>
            <a:b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Class 2024!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rug, drawing, sign&#10;&#10;Description automatically generated">
            <a:extLst>
              <a:ext uri="{FF2B5EF4-FFF2-40B4-BE49-F238E27FC236}">
                <a16:creationId xmlns:a16="http://schemas.microsoft.com/office/drawing/2014/main" id="{3EDA6E08-6730-4DF8-9D5B-4D5732F32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3714" b="-1"/>
          <a:stretch/>
        </p:blipFill>
        <p:spPr>
          <a:xfrm>
            <a:off x="1364177" y="2182761"/>
            <a:ext cx="1883664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A8A07-EC40-CF65-378E-F42CC2FC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8"/>
            <a:ext cx="5238466" cy="1021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D8F2F-F96A-E5D9-718A-D45844169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096" y="2129307"/>
            <a:ext cx="4167115" cy="44927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Tyson FINN</a:t>
            </a:r>
          </a:p>
          <a:p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nticeship &amp; Occupational Certification</a:t>
            </a:r>
          </a:p>
          <a:p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506-238-4136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Tyson.Finn@gnb.ca</a:t>
            </a:r>
            <a:endParaRPr lang="en-US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1C648952-EFFD-A923-6B5B-42EE8F3A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C01E6-1206-463E-89B6-B3E46786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obtaining OHS transcript</a:t>
            </a: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2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3071A3F-E581-4B17-B567-F0A98C22F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454448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495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271CB012-FB71-403B-A2B6-C40E95FCE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067F19C3-C09C-4B70-8306-E0ACF405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DC4A20-F1FA-4CA9-BCEC-949F9F4A7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C81C7-8023-46F2-BA0F-B2E785DBE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44FF38-E5F1-2B6E-4B56-C16CCD42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001484"/>
            <a:ext cx="2951163" cy="5119184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Transcript Request Form OHS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u="sng" dirty="0">
                <a:solidFill>
                  <a:srgbClr val="38562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hlinkClick r:id="rId2"/>
              </a:rPr>
              <a:t>https://forms.office.com/r/dbsjiq7PdG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blue and yellow shield with a gold design&#10;&#10;Description automatically generated">
            <a:extLst>
              <a:ext uri="{FF2B5EF4-FFF2-40B4-BE49-F238E27FC236}">
                <a16:creationId xmlns:a16="http://schemas.microsoft.com/office/drawing/2014/main" id="{B627315C-E0BF-12ED-E969-508A8A8C9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363"/>
          <a:stretch/>
        </p:blipFill>
        <p:spPr>
          <a:xfrm>
            <a:off x="1092199" y="3169504"/>
            <a:ext cx="2951164" cy="295116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Content Placeholder 6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C2A7FCA4-52C6-CE27-4A4D-36870265C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7" y="1308295"/>
            <a:ext cx="4921250" cy="4812373"/>
          </a:xfrm>
        </p:spPr>
      </p:pic>
    </p:spTree>
    <p:extLst>
      <p:ext uri="{BB962C8B-B14F-4D97-AF65-F5344CB8AC3E}">
        <p14:creationId xmlns:p14="http://schemas.microsoft.com/office/powerpoint/2010/main" val="356517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ED4D3-ECB5-4BB1-90FF-9245E14A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to Post-Secondary Schools in Ontario or Alberta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0BD5-5CEF-4910-A274-4B44C3664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Ontario school applications apply through the Ontario Universities Application Centre known as OUAC.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see your guidance counsellor for help with this process.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3B26-B4C3-4B69-B0D2-B4B8F5C7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Alberta school applications have to apply through the ApplyAlberta.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Please see your guidance counsellor for help with this process.</a:t>
            </a:r>
          </a:p>
        </p:txBody>
      </p:sp>
    </p:spTree>
    <p:extLst>
      <p:ext uri="{BB962C8B-B14F-4D97-AF65-F5344CB8AC3E}">
        <p14:creationId xmlns:p14="http://schemas.microsoft.com/office/powerpoint/2010/main" val="382786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4" y="493190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E182E-0B2A-4884-BEC6-CE2214D0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398" y="3739768"/>
            <a:ext cx="9165204" cy="1424473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Scholarship &amp; Bursary Information OHS </a:t>
            </a:r>
            <a:br>
              <a:rPr lang="en-US" sz="4200" b="1" dirty="0"/>
            </a:br>
            <a:r>
              <a:rPr lang="en-US" sz="4200" b="1" dirty="0"/>
              <a:t>Class of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2FF17-CEE4-4B87-8794-94D48CDF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6" y="5295570"/>
            <a:ext cx="6953250" cy="744270"/>
          </a:xfrm>
        </p:spPr>
        <p:txBody>
          <a:bodyPr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7" name="Picture 6" descr="A picture containing rug, drawing, sign&#10;&#10;Description automatically generated">
            <a:extLst>
              <a:ext uri="{FF2B5EF4-FFF2-40B4-BE49-F238E27FC236}">
                <a16:creationId xmlns:a16="http://schemas.microsoft.com/office/drawing/2014/main" id="{76972B36-7ED7-4E80-BD74-1F0BE1559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3714" b="-1"/>
          <a:stretch/>
        </p:blipFill>
        <p:spPr>
          <a:xfrm rot="10800000" flipV="1">
            <a:off x="5327676" y="1196594"/>
            <a:ext cx="1627517" cy="17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FF77E-B25F-467D-BBB5-AA41E41A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Scholarship Timelines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A104A6D-04FC-B3CD-7538-4984A11CD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617794"/>
              </p:ext>
            </p:extLst>
          </p:nvPr>
        </p:nvGraphicFramePr>
        <p:xfrm>
          <a:off x="1371599" y="1885279"/>
          <a:ext cx="9995096" cy="436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22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F6806-39E7-477B-AC21-B20BABBC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What should I be doing now to prepare for applying for scholarships?</a:t>
            </a:r>
          </a:p>
        </p:txBody>
      </p:sp>
      <p:sp>
        <p:nvSpPr>
          <p:cNvPr id="7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ABD4E-387B-44E4-A53A-C4871ECA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Arial" charset="0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Reference Letters	</a:t>
            </a:r>
          </a:p>
          <a:p>
            <a:pPr>
              <a:buFont typeface="Arial" charset="0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Prepare a brag sheet	</a:t>
            </a:r>
          </a:p>
          <a:p>
            <a:pPr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Review Scholarships</a:t>
            </a:r>
          </a:p>
          <a:p>
            <a:pPr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Get Involved</a:t>
            </a:r>
            <a:endParaRPr lang="en-US" sz="2200" dirty="0"/>
          </a:p>
          <a:p>
            <a:pPr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 descr="Writing an appointment on a paper agenda">
            <a:extLst>
              <a:ext uri="{FF2B5EF4-FFF2-40B4-BE49-F238E27FC236}">
                <a16:creationId xmlns:a16="http://schemas.microsoft.com/office/drawing/2014/main" id="{B450FB53-799F-AFE6-27A3-6AC9608B5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2B41E-7B19-46EA-B017-808A6B0A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Where can I find scholarship information?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7AE5-723A-4DF7-B0D5-7420AF93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Arial" pitchFamily="34" charset="0"/>
                <a:cs typeface="Arial" pitchFamily="34" charset="0"/>
              </a:rPr>
              <a:t>Scholarship board in Guidance </a:t>
            </a:r>
          </a:p>
          <a:p>
            <a:pPr>
              <a:buFont typeface="Arial" charset="0"/>
              <a:buNone/>
            </a:pPr>
            <a:r>
              <a:rPr lang="en-US" sz="2200" b="1">
                <a:latin typeface="Arial" pitchFamily="34" charset="0"/>
                <a:cs typeface="Arial" pitchFamily="34" charset="0"/>
              </a:rPr>
              <a:t>OHS announcements</a:t>
            </a:r>
          </a:p>
          <a:p>
            <a:pPr>
              <a:buFont typeface="Arial" charset="0"/>
              <a:buNone/>
            </a:pPr>
            <a:r>
              <a:rPr lang="en-US" sz="2200" b="1">
                <a:latin typeface="Arial" pitchFamily="34" charset="0"/>
                <a:cs typeface="Arial" pitchFamily="34" charset="0"/>
              </a:rPr>
              <a:t>OHS Website</a:t>
            </a:r>
          </a:p>
          <a:p>
            <a:pPr>
              <a:buFont typeface="Arial" charset="0"/>
              <a:buNone/>
            </a:pPr>
            <a:r>
              <a:rPr lang="en-US" sz="2200" b="1">
                <a:latin typeface="Arial" pitchFamily="34" charset="0"/>
                <a:cs typeface="Arial" pitchFamily="34" charset="0"/>
              </a:rPr>
              <a:t>ASDW website</a:t>
            </a:r>
          </a:p>
          <a:p>
            <a:pPr>
              <a:buFont typeface="Arial" charset="0"/>
              <a:buNone/>
            </a:pPr>
            <a:r>
              <a:rPr lang="en-US" sz="2200" b="1">
                <a:latin typeface="Arial" pitchFamily="34" charset="0"/>
                <a:cs typeface="Arial" pitchFamily="34" charset="0"/>
              </a:rPr>
              <a:t>Instagram for Grad Class &amp; SRC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46CBD1D-84E2-441C-A247-AE40BD857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" b="2"/>
          <a:stretch/>
        </p:blipFill>
        <p:spPr>
          <a:xfrm rot="5400000">
            <a:off x="6039612" y="1263194"/>
            <a:ext cx="5577840" cy="4331611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028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5BC69-6569-4C14-8ACE-C72C354A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Where can I find scholarship information?</a:t>
            </a:r>
            <a:endParaRPr lang="en-US" sz="300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01CD-D19A-4F2F-B00E-EC4E0769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ASDW Website</a:t>
            </a:r>
          </a:p>
          <a:p>
            <a:pPr marL="0" indent="0">
              <a:buNone/>
            </a:pPr>
            <a:r>
              <a:rPr lang="en-US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asdw.nbed.ca/current-students/apply-for-scholarships/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b="1" dirty="0"/>
              <a:t>OHS Scholarship Website</a:t>
            </a:r>
          </a:p>
          <a:p>
            <a:pPr marL="0" indent="0">
              <a:buNone/>
            </a:pPr>
            <a:r>
              <a:rPr lang="en-US" sz="2200" b="0" i="0" u="none" strike="noStrike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2200" b="0" i="0" u="sng" strike="noStrike" dirty="0">
                <a:effectLst/>
                <a:latin typeface="Times New Roman" panose="02020603050405020304" pitchFamily="18" charset="0"/>
                <a:hlinkClick r:id="rId3"/>
              </a:rPr>
              <a:t>Oromocto High School (nbed.ca)</a:t>
            </a:r>
            <a:r>
              <a:rPr lang="en-US" sz="2200" b="0" i="0" dirty="0">
                <a:effectLst/>
                <a:latin typeface="Dante" panose="02020502050200020203" pitchFamily="18" charset="0"/>
              </a:rPr>
              <a:t> 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2" name="Graphic 21" descr="Education">
            <a:extLst>
              <a:ext uri="{FF2B5EF4-FFF2-40B4-BE49-F238E27FC236}">
                <a16:creationId xmlns:a16="http://schemas.microsoft.com/office/drawing/2014/main" id="{01BE6270-4620-5BCA-4843-9C8ACD30A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7BA0C-0239-4E51-BE6B-77A971A9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sz="4100" b="1">
                <a:latin typeface="Arial" panose="020B0604020202020204" pitchFamily="34" charset="0"/>
                <a:cs typeface="Arial" panose="020B0604020202020204" pitchFamily="34" charset="0"/>
              </a:rPr>
              <a:t>Where can I find scholarship information?</a:t>
            </a:r>
            <a:endParaRPr lang="en-US" sz="4100"/>
          </a:p>
        </p:txBody>
      </p:sp>
      <p:pic>
        <p:nvPicPr>
          <p:cNvPr id="20" name="Picture 19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8428C288-26BB-B8D4-8DC1-DCB19EDC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" r="5789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87D9-35E4-4351-9DDB-44722B1F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https://scholartree.ca/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https://studentawards.com/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https://www.scholarshipscanada.com/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3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E704C-5AEB-4FC4-B63F-D2EB6821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 be doing </a:t>
            </a:r>
            <a:r>
              <a:rPr lang="en-US" sz="4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prepare for my post-secondary future?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03A2-A379-48C0-B274-71EF8702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2082018"/>
            <a:ext cx="6709270" cy="410847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credits &amp; transcript review with school counsellor</a:t>
            </a:r>
          </a:p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myBlueprint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prospective schools and programs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Attend virtual open houses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Follow post-secondary schools on Twitter and Instagram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Book a campus tour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Talk to former OHS grads about their experiences</a:t>
            </a:r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</p:txBody>
      </p:sp>
      <p:pic>
        <p:nvPicPr>
          <p:cNvPr id="22" name="Picture 21" descr="Angled shot of pen on a graph">
            <a:extLst>
              <a:ext uri="{FF2B5EF4-FFF2-40B4-BE49-F238E27FC236}">
                <a16:creationId xmlns:a16="http://schemas.microsoft.com/office/drawing/2014/main" id="{660BE630-B5A1-3A9C-CA88-E465E3B8D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3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CEFAD-5A8C-490A-BE3B-3AB4EF01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  <a:t>Parent &amp; Student Resources</a:t>
            </a:r>
            <a:endParaRPr lang="en-US" sz="4200"/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A4AC-E212-4BEB-AD52-38E4BD82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The following sites can provide information on government incentives, student loan information and </a:t>
            </a:r>
            <a:r>
              <a:rPr lang="en-US" sz="2200" dirty="0" err="1"/>
              <a:t>labour</a:t>
            </a:r>
            <a:r>
              <a:rPr lang="en-US" sz="2200" dirty="0"/>
              <a:t> market trends.</a:t>
            </a:r>
          </a:p>
          <a:p>
            <a:pPr marL="0" indent="0">
              <a:buNone/>
            </a:pPr>
            <a:endParaRPr lang="en-US" sz="2200" dirty="0">
              <a:hlinkClick r:id="rId2"/>
            </a:endParaRP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www.jobbank.gc.ca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www.studentaid.nb.ca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www.canlearn.ca</a:t>
            </a:r>
            <a:endParaRPr lang="en-US" sz="3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5" name="Graphic 24" descr="Books">
            <a:extLst>
              <a:ext uri="{FF2B5EF4-FFF2-40B4-BE49-F238E27FC236}">
                <a16:creationId xmlns:a16="http://schemas.microsoft.com/office/drawing/2014/main" id="{832393D0-D7C8-F4A4-4AAF-903C51785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D3C25-8656-4490-A4E0-61915249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Need Help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6F4E-33FA-40BE-8844-E0A8536D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Ms. Chevrier	   A-Go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Ms. Kokoski   	   Gr-N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Ms. MacLeod         O -Z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Not all scholarships are based on academics.  Many scholarships are based on the extra-curricular and leadership activities students are involved in!!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9" descr="Many question marks on black background">
            <a:extLst>
              <a:ext uri="{FF2B5EF4-FFF2-40B4-BE49-F238E27FC236}">
                <a16:creationId xmlns:a16="http://schemas.microsoft.com/office/drawing/2014/main" id="{2A145DF8-8134-46AA-60D8-DD93F0237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3317-18B3-4412-BA59-D6E2579A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Enjoy the Journey!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duates tossing caps into the air">
            <a:extLst>
              <a:ext uri="{FF2B5EF4-FFF2-40B4-BE49-F238E27FC236}">
                <a16:creationId xmlns:a16="http://schemas.microsoft.com/office/drawing/2014/main" id="{FCE8C94E-9822-4E93-B7E4-0FE547A0E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17016" b="-1"/>
          <a:stretch/>
        </p:blipFill>
        <p:spPr>
          <a:xfrm>
            <a:off x="4991095" y="640080"/>
            <a:ext cx="654101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99C75-880E-2CEC-06A1-065548DE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Credits Sheet &amp; Transcript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Text">
            <a:extLst>
              <a:ext uri="{FF2B5EF4-FFF2-40B4-BE49-F238E27FC236}">
                <a16:creationId xmlns:a16="http://schemas.microsoft.com/office/drawing/2014/main" id="{88AF2792-C075-4F42-7E3C-1917DFC68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96837"/>
            <a:ext cx="5455917" cy="329507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46662D07-B8FB-4088-601E-592C42CE1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8" y="2596836"/>
            <a:ext cx="5455917" cy="32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E608-935E-4F83-9685-3EAF8B83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to Post-Secondary</a:t>
            </a:r>
            <a:b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University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1EC622-4629-4D6D-9A89-ACBECF35F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103738"/>
              </p:ext>
            </p:extLst>
          </p:nvPr>
        </p:nvGraphicFramePr>
        <p:xfrm>
          <a:off x="838200" y="1690688"/>
          <a:ext cx="10781714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54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66FE-0726-4C79-8844-389FFE7E5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apply to university &amp; post-secondary schools?</a:t>
            </a:r>
            <a:endParaRPr lang="en-US" sz="4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9A62-016A-4EE8-89E5-C4028D93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727" y="649480"/>
            <a:ext cx="3901091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admission’s page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 account &amp; complete the online application. 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application fees $50- $100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transcript request form (available at the office &amp; online) 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responsible for applying to all post-secondary schools and filling out the transcript request form.</a:t>
            </a:r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B269B655-69C6-45AA-85F9-9CF631159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5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3253-BA55-4F23-B1FB-D88F4D02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2"/>
            <a:ext cx="10515600" cy="14202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to College Programs 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(Oulton,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Majestany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Eastern College)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F6C5B907-C524-4559-96FB-27FF8E273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86846"/>
              </p:ext>
            </p:extLst>
          </p:nvPr>
        </p:nvGraphicFramePr>
        <p:xfrm>
          <a:off x="838200" y="2281564"/>
          <a:ext cx="10515600" cy="423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10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1E608-935E-4F83-9685-3EAF8B83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Applying to NBCC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1EC622-4629-4D6D-9A89-ACBECF35F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087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95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01E6-1206-463E-89B6-B3E46786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for applying to post-secondary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F7095D2-1A40-4E73-9412-7B65CC982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2306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54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72AE2-F76B-925F-F1E7-A9DD49B6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US" sz="4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D593E7E-2761-6502-C8AD-2B4834886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294980"/>
              </p:ext>
            </p:extLst>
          </p:nvPr>
        </p:nvGraphicFramePr>
        <p:xfrm>
          <a:off x="838200" y="1911351"/>
          <a:ext cx="10515600" cy="458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5082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414153E0C5B4FB0DD6467F03653EA" ma:contentTypeVersion="" ma:contentTypeDescription="Create a new document." ma:contentTypeScope="" ma:versionID="f01fc5fc29e27aeb1b37279c6b590fd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08bc0e009219bcb8e884a45b0639d5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C1263-F6E4-4FC2-83CF-9F1CC692C870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7BF148-FEF9-4AAF-AD83-05BB4CA559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BBDD7-6EFB-4039-894D-EE7DE3DE3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6155</TotalTime>
  <Words>863</Words>
  <Application>Microsoft Office PowerPoint</Application>
  <PresentationFormat>Widescreen</PresentationFormat>
  <Paragraphs>133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Meiryo</vt:lpstr>
      <vt:lpstr>Arial</vt:lpstr>
      <vt:lpstr>Calibri</vt:lpstr>
      <vt:lpstr>Calibri Light</vt:lpstr>
      <vt:lpstr>Dante</vt:lpstr>
      <vt:lpstr>Tahoma</vt:lpstr>
      <vt:lpstr>Times New Roman</vt:lpstr>
      <vt:lpstr>1_Office Theme</vt:lpstr>
      <vt:lpstr>    Post- Secondary &amp; Scholarship  Information  Grad Class 2024!   </vt:lpstr>
      <vt:lpstr>What should I be doing now to prepare for my post-secondary future?</vt:lpstr>
      <vt:lpstr>Summary of Credits Sheet &amp; Transcript</vt:lpstr>
      <vt:lpstr>Applying to Post-Secondary Schools University</vt:lpstr>
      <vt:lpstr>How do I apply to university &amp; post-secondary schools?</vt:lpstr>
      <vt:lpstr>Applying to College Programs  (Oulton, Majestany &amp; Eastern College)</vt:lpstr>
      <vt:lpstr>Applying to NBCC</vt:lpstr>
      <vt:lpstr>Checklist for applying to post-secondary</vt:lpstr>
      <vt:lpstr>Apprenticeship Programs</vt:lpstr>
      <vt:lpstr>Apprenticeship </vt:lpstr>
      <vt:lpstr>Process for obtaining OHS transcript</vt:lpstr>
      <vt:lpstr>Transcript Request Form OHS https://forms.office.com/r/dbsjiq7PdG  </vt:lpstr>
      <vt:lpstr>Applying to Post-Secondary Schools in Ontario or Alberta</vt:lpstr>
      <vt:lpstr>Scholarship &amp; Bursary Information OHS  Class of 2024</vt:lpstr>
      <vt:lpstr>General Scholarship Timelines</vt:lpstr>
      <vt:lpstr>What should I be doing now to prepare for applying for scholarships?</vt:lpstr>
      <vt:lpstr>Where can I find scholarship information?</vt:lpstr>
      <vt:lpstr>Where can I find scholarship information?</vt:lpstr>
      <vt:lpstr>Where can I find scholarship information?</vt:lpstr>
      <vt:lpstr>Parent &amp; Student Resources</vt:lpstr>
      <vt:lpstr>Need Help</vt:lpstr>
      <vt:lpstr>Enjoy the Journey!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 Secondary Information Oromocto High School 2020-2021</dc:title>
  <dc:creator>trina.kokoski@nbed.nb.ca</dc:creator>
  <cp:lastModifiedBy>Kokoski, Trina    (ASD-W)</cp:lastModifiedBy>
  <cp:revision>6</cp:revision>
  <cp:lastPrinted>2023-10-12T18:16:20Z</cp:lastPrinted>
  <dcterms:created xsi:type="dcterms:W3CDTF">2020-11-18T00:38:28Z</dcterms:created>
  <dcterms:modified xsi:type="dcterms:W3CDTF">2023-10-12T19:51:02Z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0x0101006FB414153E0C5B4FB0DD6467F03653EA</vt:lpwstr>
  </property>
</Properties>
</file>